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5" r:id="rId3"/>
    <p:sldId id="258" r:id="rId4"/>
    <p:sldId id="259" r:id="rId5"/>
    <p:sldId id="260" r:id="rId6"/>
    <p:sldId id="267" r:id="rId7"/>
    <p:sldId id="262" r:id="rId8"/>
    <p:sldId id="322" r:id="rId9"/>
    <p:sldId id="268" r:id="rId10"/>
    <p:sldId id="270" r:id="rId11"/>
    <p:sldId id="272" r:id="rId12"/>
    <p:sldId id="319" r:id="rId13"/>
    <p:sldId id="320" r:id="rId14"/>
    <p:sldId id="324" r:id="rId15"/>
    <p:sldId id="271" r:id="rId16"/>
    <p:sldId id="264" r:id="rId17"/>
    <p:sldId id="266" r:id="rId18"/>
    <p:sldId id="274" r:id="rId19"/>
    <p:sldId id="275" r:id="rId20"/>
    <p:sldId id="276" r:id="rId21"/>
    <p:sldId id="281" r:id="rId22"/>
    <p:sldId id="282" r:id="rId23"/>
    <p:sldId id="283" r:id="rId24"/>
    <p:sldId id="284" r:id="rId25"/>
    <p:sldId id="285" r:id="rId26"/>
    <p:sldId id="288" r:id="rId27"/>
    <p:sldId id="289" r:id="rId28"/>
    <p:sldId id="290" r:id="rId29"/>
    <p:sldId id="291" r:id="rId30"/>
    <p:sldId id="293" r:id="rId31"/>
    <p:sldId id="294" r:id="rId32"/>
    <p:sldId id="295" r:id="rId33"/>
    <p:sldId id="302" r:id="rId34"/>
    <p:sldId id="303" r:id="rId35"/>
    <p:sldId id="31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7BD7"/>
    <a:srgbClr val="366AD2"/>
    <a:srgbClr val="2D6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9807" autoAdjust="0"/>
  </p:normalViewPr>
  <p:slideViewPr>
    <p:cSldViewPr snapToGrid="0">
      <p:cViewPr varScale="1">
        <p:scale>
          <a:sx n="74" d="100"/>
          <a:sy n="74" d="100"/>
        </p:scale>
        <p:origin x="-58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ACE254-9BEA-492D-A707-65DCC41B1CCC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F2939153-BC5A-48EC-BEA8-1DB0A9E86F0A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n-US" sz="2000" dirty="0" err="1" smtClean="0"/>
            <a:t>Giọt</a:t>
          </a:r>
          <a:r>
            <a:rPr lang="en-US" sz="2000" dirty="0" smtClean="0"/>
            <a:t> </a:t>
          </a:r>
          <a:r>
            <a:rPr lang="en-US" sz="2000" dirty="0" err="1" smtClean="0"/>
            <a:t>bắn</a:t>
          </a:r>
          <a:r>
            <a:rPr lang="en-US" sz="2000" dirty="0" smtClean="0"/>
            <a:t> </a:t>
          </a:r>
          <a:r>
            <a:rPr lang="en-US" sz="2000" dirty="0" err="1" smtClean="0"/>
            <a:t>khi</a:t>
          </a:r>
          <a:r>
            <a:rPr lang="en-US" sz="2000" dirty="0" smtClean="0"/>
            <a:t> </a:t>
          </a:r>
          <a:r>
            <a:rPr lang="en-US" sz="2000" dirty="0" err="1" smtClean="0">
              <a:solidFill>
                <a:srgbClr val="FF0000"/>
              </a:solidFill>
            </a:rPr>
            <a:t>người</a:t>
          </a:r>
          <a:r>
            <a:rPr lang="en-US" sz="2000" dirty="0" smtClean="0">
              <a:solidFill>
                <a:srgbClr val="FF0000"/>
              </a:solidFill>
            </a:rPr>
            <a:t> </a:t>
          </a:r>
          <a:r>
            <a:rPr lang="en-US" sz="2000" dirty="0" err="1" smtClean="0">
              <a:solidFill>
                <a:srgbClr val="FF0000"/>
              </a:solidFill>
            </a:rPr>
            <a:t>bệnh</a:t>
          </a:r>
          <a:r>
            <a:rPr lang="en-US" sz="2000" dirty="0" smtClean="0">
              <a:solidFill>
                <a:srgbClr val="FF0000"/>
              </a:solidFill>
            </a:rPr>
            <a:t> ho </a:t>
          </a:r>
          <a:r>
            <a:rPr lang="en-US" sz="2000" dirty="0" err="1" smtClean="0">
              <a:solidFill>
                <a:srgbClr val="FF0000"/>
              </a:solidFill>
            </a:rPr>
            <a:t>hắt</a:t>
          </a:r>
          <a:r>
            <a:rPr lang="en-US" sz="2000" dirty="0" smtClean="0">
              <a:solidFill>
                <a:srgbClr val="FF0000"/>
              </a:solidFill>
            </a:rPr>
            <a:t> </a:t>
          </a:r>
          <a:r>
            <a:rPr lang="en-US" sz="2000" dirty="0" err="1" smtClean="0">
              <a:solidFill>
                <a:srgbClr val="FF0000"/>
              </a:solidFill>
            </a:rPr>
            <a:t>hơi</a:t>
          </a:r>
          <a:endParaRPr lang="vi-VN" sz="2000" dirty="0">
            <a:solidFill>
              <a:srgbClr val="FF0000"/>
            </a:solidFill>
          </a:endParaRPr>
        </a:p>
      </dgm:t>
    </dgm:pt>
    <dgm:pt modelId="{70723F9F-E80C-45E5-92B2-96278F070BCB}" type="parTrans" cxnId="{2D989EDF-A273-47BE-AE56-CAEDAE3380C4}">
      <dgm:prSet/>
      <dgm:spPr/>
      <dgm:t>
        <a:bodyPr/>
        <a:lstStyle/>
        <a:p>
          <a:endParaRPr lang="vi-VN"/>
        </a:p>
      </dgm:t>
    </dgm:pt>
    <dgm:pt modelId="{4A8357F8-F15C-4D7E-8AD4-C23B9424FFFB}" type="sibTrans" cxnId="{2D989EDF-A273-47BE-AE56-CAEDAE3380C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vi-VN"/>
        </a:p>
      </dgm:t>
    </dgm:pt>
    <dgm:pt modelId="{85EED22F-2736-4C73-ACC1-DABDD7DAB5C9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n-US" sz="1800" dirty="0" err="1" smtClean="0"/>
            <a:t>Tiếp</a:t>
          </a:r>
          <a:r>
            <a:rPr lang="en-US" sz="1800" dirty="0" smtClean="0"/>
            <a:t> </a:t>
          </a:r>
          <a:r>
            <a:rPr lang="en-US" sz="1800" dirty="0" err="1" smtClean="0"/>
            <a:t>xúc</a:t>
          </a:r>
          <a:r>
            <a:rPr lang="en-US" sz="1800" dirty="0" smtClean="0"/>
            <a:t> </a:t>
          </a:r>
          <a:r>
            <a:rPr lang="en-US" sz="1800" dirty="0" err="1" smtClean="0"/>
            <a:t>gần</a:t>
          </a:r>
          <a:r>
            <a:rPr lang="en-US" sz="1800" dirty="0" smtClean="0"/>
            <a:t> </a:t>
          </a:r>
          <a:r>
            <a:rPr lang="en-US" sz="1800" dirty="0" err="1" smtClean="0"/>
            <a:t>với</a:t>
          </a:r>
          <a:r>
            <a:rPr lang="en-US" sz="1800" dirty="0" smtClean="0"/>
            <a:t> </a:t>
          </a:r>
          <a:r>
            <a:rPr lang="en-US" sz="1800" dirty="0" err="1" smtClean="0"/>
            <a:t>người</a:t>
          </a:r>
          <a:r>
            <a:rPr lang="en-US" sz="1800" dirty="0" smtClean="0"/>
            <a:t> </a:t>
          </a:r>
          <a:r>
            <a:rPr lang="en-US" sz="1800" dirty="0" err="1" smtClean="0"/>
            <a:t>bệnh</a:t>
          </a:r>
          <a:endParaRPr lang="vi-VN" sz="1800" dirty="0"/>
        </a:p>
      </dgm:t>
    </dgm:pt>
    <dgm:pt modelId="{A7BA2B9A-5A47-4664-A4D0-62222CCA4EA8}" type="parTrans" cxnId="{D76B7397-D209-4CFB-BBB9-322E6F8B8842}">
      <dgm:prSet/>
      <dgm:spPr/>
      <dgm:t>
        <a:bodyPr/>
        <a:lstStyle/>
        <a:p>
          <a:endParaRPr lang="vi-VN"/>
        </a:p>
      </dgm:t>
    </dgm:pt>
    <dgm:pt modelId="{794D9E69-C167-4E1A-A907-30A301EA9721}" type="sibTrans" cxnId="{D76B7397-D209-4CFB-BBB9-322E6F8B8842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vi-VN"/>
        </a:p>
      </dgm:t>
    </dgm:pt>
    <dgm:pt modelId="{EC530D82-1E07-46F3-9064-F5A497E8740A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n-US" sz="1800" dirty="0" err="1" smtClean="0"/>
            <a:t>Cầm</a:t>
          </a:r>
          <a:r>
            <a:rPr lang="en-US" sz="1800" dirty="0" smtClean="0"/>
            <a:t> </a:t>
          </a:r>
          <a:r>
            <a:rPr lang="en-US" sz="1800" dirty="0" err="1" smtClean="0"/>
            <a:t>nắm</a:t>
          </a:r>
          <a:r>
            <a:rPr lang="en-US" sz="1800" dirty="0" smtClean="0"/>
            <a:t>, </a:t>
          </a:r>
          <a:r>
            <a:rPr lang="en-US" sz="1800" dirty="0" err="1" smtClean="0"/>
            <a:t>chạm</a:t>
          </a:r>
          <a:r>
            <a:rPr lang="en-US" sz="1800" dirty="0" smtClean="0"/>
            <a:t> </a:t>
          </a:r>
          <a:r>
            <a:rPr lang="en-US" sz="1800" dirty="0" err="1" smtClean="0"/>
            <a:t>tay</a:t>
          </a:r>
          <a:r>
            <a:rPr lang="en-US" sz="1800" dirty="0" smtClean="0"/>
            <a:t> </a:t>
          </a:r>
          <a:r>
            <a:rPr lang="en-US" sz="1800" dirty="0" err="1" smtClean="0"/>
            <a:t>vào</a:t>
          </a:r>
          <a:r>
            <a:rPr lang="en-US" sz="1800" dirty="0" smtClean="0"/>
            <a:t> </a:t>
          </a:r>
          <a:r>
            <a:rPr lang="en-US" sz="1800" dirty="0" err="1" smtClean="0"/>
            <a:t>các</a:t>
          </a:r>
          <a:r>
            <a:rPr lang="en-US" sz="1800" dirty="0" smtClean="0"/>
            <a:t> </a:t>
          </a:r>
          <a:r>
            <a:rPr lang="en-US" sz="1800" dirty="0" err="1" smtClean="0"/>
            <a:t>bề</a:t>
          </a:r>
          <a:r>
            <a:rPr lang="en-US" sz="1800" dirty="0" smtClean="0"/>
            <a:t> </a:t>
          </a:r>
          <a:r>
            <a:rPr lang="en-US" sz="1800" dirty="0" err="1" smtClean="0"/>
            <a:t>mặt</a:t>
          </a:r>
          <a:r>
            <a:rPr lang="en-US" sz="1800" dirty="0" smtClean="0"/>
            <a:t> </a:t>
          </a:r>
          <a:r>
            <a:rPr lang="en-US" sz="1800" dirty="0" err="1" smtClean="0"/>
            <a:t>nhiễm</a:t>
          </a:r>
          <a:r>
            <a:rPr lang="en-US" sz="1800" dirty="0" smtClean="0"/>
            <a:t> </a:t>
          </a:r>
          <a:r>
            <a:rPr lang="en-US" sz="1800" dirty="0" err="1" smtClean="0"/>
            <a:t>chất</a:t>
          </a:r>
          <a:r>
            <a:rPr lang="en-US" sz="1800" dirty="0" smtClean="0"/>
            <a:t> </a:t>
          </a:r>
          <a:r>
            <a:rPr lang="en-US" sz="1800" dirty="0" err="1" smtClean="0"/>
            <a:t>tiết</a:t>
          </a:r>
          <a:r>
            <a:rPr lang="en-US" sz="1800" dirty="0" smtClean="0"/>
            <a:t> </a:t>
          </a:r>
          <a:r>
            <a:rPr lang="en-US" sz="1800" dirty="0" err="1" smtClean="0"/>
            <a:t>của</a:t>
          </a:r>
          <a:r>
            <a:rPr lang="en-US" sz="1800" dirty="0" smtClean="0"/>
            <a:t> </a:t>
          </a:r>
          <a:r>
            <a:rPr lang="en-US" sz="1800" dirty="0" err="1" smtClean="0"/>
            <a:t>bệnh</a:t>
          </a:r>
          <a:r>
            <a:rPr lang="en-US" sz="1800" dirty="0" smtClean="0"/>
            <a:t> </a:t>
          </a:r>
          <a:r>
            <a:rPr lang="en-US" sz="1800" dirty="0" err="1" smtClean="0"/>
            <a:t>nhân</a:t>
          </a:r>
          <a:endParaRPr lang="vi-VN" sz="1800" dirty="0"/>
        </a:p>
      </dgm:t>
    </dgm:pt>
    <dgm:pt modelId="{54C92495-A473-4BFE-B8C8-F567147BB3B3}" type="parTrans" cxnId="{E1C59580-AF02-45A4-A051-3081310EC1F8}">
      <dgm:prSet/>
      <dgm:spPr/>
      <dgm:t>
        <a:bodyPr/>
        <a:lstStyle/>
        <a:p>
          <a:endParaRPr lang="vi-VN"/>
        </a:p>
      </dgm:t>
    </dgm:pt>
    <dgm:pt modelId="{D7E617EA-7AC5-454B-B6C0-1F5BF2D4D609}" type="sibTrans" cxnId="{E1C59580-AF02-45A4-A051-3081310EC1F8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vi-VN"/>
        </a:p>
      </dgm:t>
    </dgm:pt>
    <dgm:pt modelId="{00802975-154D-48EB-AFF9-E30A5AF0C935}" type="pres">
      <dgm:prSet presAssocID="{A7ACE254-9BEA-492D-A707-65DCC41B1CCC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en-US"/>
        </a:p>
      </dgm:t>
    </dgm:pt>
    <dgm:pt modelId="{DEF22389-8CBF-4616-BC20-70011CF1D8C5}" type="pres">
      <dgm:prSet presAssocID="{F2939153-BC5A-48EC-BEA8-1DB0A9E86F0A}" presName="parent_text_1" presStyleLbl="revTx" presStyleIdx="0" presStyleCnt="3" custScaleY="70925" custLinFactNeighborY="354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1529AB89-0EE7-40FD-B8B8-E0CDFD25541C}" type="pres">
      <dgm:prSet presAssocID="{F2939153-BC5A-48EC-BEA8-1DB0A9E86F0A}" presName="image_accent_1" presStyleCnt="0"/>
      <dgm:spPr/>
    </dgm:pt>
    <dgm:pt modelId="{23CE0D36-658B-4252-836B-360E866AADD7}" type="pres">
      <dgm:prSet presAssocID="{F2939153-BC5A-48EC-BEA8-1DB0A9E86F0A}" presName="imageAccentRepeatNode" presStyleLbl="alignNode1" presStyleIdx="0" presStyleCnt="6"/>
      <dgm:spPr/>
    </dgm:pt>
    <dgm:pt modelId="{2663CCDF-342F-49AE-AD41-62E988E155D6}" type="pres">
      <dgm:prSet presAssocID="{F2939153-BC5A-48EC-BEA8-1DB0A9E86F0A}" presName="accent_1" presStyleLbl="alignNode1" presStyleIdx="1" presStyleCnt="6" custLinFactX="436512" custLinFactY="-2044" custLinFactNeighborX="500000" custLinFactNeighborY="-100000"/>
      <dgm:spPr>
        <a:noFill/>
        <a:ln>
          <a:noFill/>
        </a:ln>
      </dgm:spPr>
    </dgm:pt>
    <dgm:pt modelId="{CDD9CF90-4635-47D3-82D6-2756EFC21025}" type="pres">
      <dgm:prSet presAssocID="{4A8357F8-F15C-4D7E-8AD4-C23B9424FFFB}" presName="image_1" presStyleCnt="0"/>
      <dgm:spPr/>
    </dgm:pt>
    <dgm:pt modelId="{49D14864-E33F-48C9-B781-A757C657B959}" type="pres">
      <dgm:prSet presAssocID="{4A8357F8-F15C-4D7E-8AD4-C23B9424FFFB}" presName="imageRepeatNode" presStyleLbl="fgImgPlace1" presStyleIdx="0" presStyleCnt="3" custScaleX="143169" custScaleY="148920" custLinFactNeighborX="-17191" custLinFactNeighborY="-1376"/>
      <dgm:spPr/>
      <dgm:t>
        <a:bodyPr/>
        <a:lstStyle/>
        <a:p>
          <a:endParaRPr lang="en-US"/>
        </a:p>
      </dgm:t>
    </dgm:pt>
    <dgm:pt modelId="{B4A058F1-1860-4111-A333-53D38FFD5E3C}" type="pres">
      <dgm:prSet presAssocID="{85EED22F-2736-4C73-ACC1-DABDD7DAB5C9}" presName="parent_text_2" presStyleLbl="revTx" presStyleIdx="1" presStyleCnt="3" custLinFactY="75221" custLinFactNeighborX="-4345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00D0E015-54F4-4642-8999-A9E41CFD10DC}" type="pres">
      <dgm:prSet presAssocID="{85EED22F-2736-4C73-ACC1-DABDD7DAB5C9}" presName="image_accent_2" presStyleCnt="0"/>
      <dgm:spPr/>
    </dgm:pt>
    <dgm:pt modelId="{5EA67B37-5AB3-4032-8C8B-DAF2E151EF32}" type="pres">
      <dgm:prSet presAssocID="{85EED22F-2736-4C73-ACC1-DABDD7DAB5C9}" presName="imageAccentRepeatNode" presStyleLbl="alignNode1" presStyleIdx="2" presStyleCnt="6"/>
      <dgm:spPr/>
    </dgm:pt>
    <dgm:pt modelId="{28EB2E02-23E3-4D8D-B12A-8967DC1AE8F2}" type="pres">
      <dgm:prSet presAssocID="{794D9E69-C167-4E1A-A907-30A301EA9721}" presName="image_2" presStyleCnt="0"/>
      <dgm:spPr/>
    </dgm:pt>
    <dgm:pt modelId="{BFA4EA36-67AE-4F99-BFB1-5AD03151B245}" type="pres">
      <dgm:prSet presAssocID="{794D9E69-C167-4E1A-A907-30A301EA9721}" presName="imageRepeatNode" presStyleLbl="fgImgPlace1" presStyleIdx="1" presStyleCnt="3" custScaleX="197428" custScaleY="202800" custLinFactNeighborX="9631" custLinFactNeighborY="31641"/>
      <dgm:spPr/>
      <dgm:t>
        <a:bodyPr/>
        <a:lstStyle/>
        <a:p>
          <a:endParaRPr lang="en-US"/>
        </a:p>
      </dgm:t>
    </dgm:pt>
    <dgm:pt modelId="{8781044A-A3AA-4F50-8B4C-5493C0210994}" type="pres">
      <dgm:prSet presAssocID="{EC530D82-1E07-46F3-9064-F5A497E8740A}" presName="image_accent_3" presStyleCnt="0"/>
      <dgm:spPr/>
    </dgm:pt>
    <dgm:pt modelId="{15639E30-8AF8-4E72-8A7D-E7DFAFEB0373}" type="pres">
      <dgm:prSet presAssocID="{EC530D82-1E07-46F3-9064-F5A497E8740A}" presName="imageAccentRepeatNode" presStyleLbl="alignNode1" presStyleIdx="3" presStyleCnt="6"/>
      <dgm:spPr/>
    </dgm:pt>
    <dgm:pt modelId="{453D1403-2CAD-4E0C-883D-B1BA0FEFD814}" type="pres">
      <dgm:prSet presAssocID="{EC530D82-1E07-46F3-9064-F5A497E8740A}" presName="parent_text_3" presStyleLbl="revTx" presStyleIdx="2" presStyleCnt="3" custScaleY="90832" custLinFactNeighborX="-8364" custLinFactNeighborY="322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D13E32E3-FEBC-4B5E-B487-3ECDDC46D423}" type="pres">
      <dgm:prSet presAssocID="{EC530D82-1E07-46F3-9064-F5A497E8740A}" presName="accent_2" presStyleLbl="alignNode1" presStyleIdx="4" presStyleCnt="6" custLinFactNeighborX="31793" custLinFactNeighborY="-8665"/>
      <dgm:spPr>
        <a:noFill/>
        <a:ln>
          <a:noFill/>
        </a:ln>
      </dgm:spPr>
    </dgm:pt>
    <dgm:pt modelId="{C9887C50-15B2-408B-9A9E-1D5BABC642D2}" type="pres">
      <dgm:prSet presAssocID="{EC530D82-1E07-46F3-9064-F5A497E8740A}" presName="accent_3" presStyleLbl="alignNode1" presStyleIdx="5" presStyleCnt="6"/>
      <dgm:spPr>
        <a:noFill/>
        <a:ln>
          <a:noFill/>
        </a:ln>
      </dgm:spPr>
    </dgm:pt>
    <dgm:pt modelId="{9FD8C345-7EAC-4F88-A6E6-05FC7A9818A0}" type="pres">
      <dgm:prSet presAssocID="{D7E617EA-7AC5-454B-B6C0-1F5BF2D4D609}" presName="image_3" presStyleCnt="0"/>
      <dgm:spPr/>
    </dgm:pt>
    <dgm:pt modelId="{1A4F8AB2-9394-4039-AAB5-72A39587D0D7}" type="pres">
      <dgm:prSet presAssocID="{D7E617EA-7AC5-454B-B6C0-1F5BF2D4D609}" presName="imageRepeatNode" presStyleLbl="fgImgPlace1" presStyleIdx="2" presStyleCnt="3" custScaleX="131901" custScaleY="131238" custLinFactNeighborX="6348" custLinFactNeighborY="-7406"/>
      <dgm:spPr/>
      <dgm:t>
        <a:bodyPr/>
        <a:lstStyle/>
        <a:p>
          <a:endParaRPr lang="en-US"/>
        </a:p>
      </dgm:t>
    </dgm:pt>
  </dgm:ptLst>
  <dgm:cxnLst>
    <dgm:cxn modelId="{3AB3A24D-58D6-476B-8029-BEB666714EC3}" type="presOf" srcId="{A7ACE254-9BEA-492D-A707-65DCC41B1CCC}" destId="{00802975-154D-48EB-AFF9-E30A5AF0C935}" srcOrd="0" destOrd="0" presId="urn:microsoft.com/office/officeart/2008/layout/BubblePictureList"/>
    <dgm:cxn modelId="{D76B7397-D209-4CFB-BBB9-322E6F8B8842}" srcId="{A7ACE254-9BEA-492D-A707-65DCC41B1CCC}" destId="{85EED22F-2736-4C73-ACC1-DABDD7DAB5C9}" srcOrd="1" destOrd="0" parTransId="{A7BA2B9A-5A47-4664-A4D0-62222CCA4EA8}" sibTransId="{794D9E69-C167-4E1A-A907-30A301EA9721}"/>
    <dgm:cxn modelId="{2A8D4437-E52D-40A2-9BBE-ADA92A0E990F}" type="presOf" srcId="{F2939153-BC5A-48EC-BEA8-1DB0A9E86F0A}" destId="{DEF22389-8CBF-4616-BC20-70011CF1D8C5}" srcOrd="0" destOrd="0" presId="urn:microsoft.com/office/officeart/2008/layout/BubblePictureList"/>
    <dgm:cxn modelId="{6DEB1EE5-68A8-4884-A29E-1B72DA7E5F44}" type="presOf" srcId="{EC530D82-1E07-46F3-9064-F5A497E8740A}" destId="{453D1403-2CAD-4E0C-883D-B1BA0FEFD814}" srcOrd="0" destOrd="0" presId="urn:microsoft.com/office/officeart/2008/layout/BubblePictureList"/>
    <dgm:cxn modelId="{E1C59580-AF02-45A4-A051-3081310EC1F8}" srcId="{A7ACE254-9BEA-492D-A707-65DCC41B1CCC}" destId="{EC530D82-1E07-46F3-9064-F5A497E8740A}" srcOrd="2" destOrd="0" parTransId="{54C92495-A473-4BFE-B8C8-F567147BB3B3}" sibTransId="{D7E617EA-7AC5-454B-B6C0-1F5BF2D4D609}"/>
    <dgm:cxn modelId="{2D989EDF-A273-47BE-AE56-CAEDAE3380C4}" srcId="{A7ACE254-9BEA-492D-A707-65DCC41B1CCC}" destId="{F2939153-BC5A-48EC-BEA8-1DB0A9E86F0A}" srcOrd="0" destOrd="0" parTransId="{70723F9F-E80C-45E5-92B2-96278F070BCB}" sibTransId="{4A8357F8-F15C-4D7E-8AD4-C23B9424FFFB}"/>
    <dgm:cxn modelId="{3FCAAA3F-FFA9-4E4F-9196-C61E38B0B35E}" type="presOf" srcId="{D7E617EA-7AC5-454B-B6C0-1F5BF2D4D609}" destId="{1A4F8AB2-9394-4039-AAB5-72A39587D0D7}" srcOrd="0" destOrd="0" presId="urn:microsoft.com/office/officeart/2008/layout/BubblePictureList"/>
    <dgm:cxn modelId="{0267FBDC-F53A-4B7C-BDD4-2D8122E1350C}" type="presOf" srcId="{794D9E69-C167-4E1A-A907-30A301EA9721}" destId="{BFA4EA36-67AE-4F99-BFB1-5AD03151B245}" srcOrd="0" destOrd="0" presId="urn:microsoft.com/office/officeart/2008/layout/BubblePictureList"/>
    <dgm:cxn modelId="{ACDA4097-CAA4-4AD1-8EA1-501DFD832333}" type="presOf" srcId="{4A8357F8-F15C-4D7E-8AD4-C23B9424FFFB}" destId="{49D14864-E33F-48C9-B781-A757C657B959}" srcOrd="0" destOrd="0" presId="urn:microsoft.com/office/officeart/2008/layout/BubblePictureList"/>
    <dgm:cxn modelId="{6AB72005-285D-490D-8CBC-ECDFC54B1CF5}" type="presOf" srcId="{85EED22F-2736-4C73-ACC1-DABDD7DAB5C9}" destId="{B4A058F1-1860-4111-A333-53D38FFD5E3C}" srcOrd="0" destOrd="0" presId="urn:microsoft.com/office/officeart/2008/layout/BubblePictureList"/>
    <dgm:cxn modelId="{A4A5E558-677B-4C33-92E2-A58FF4B849FB}" type="presParOf" srcId="{00802975-154D-48EB-AFF9-E30A5AF0C935}" destId="{DEF22389-8CBF-4616-BC20-70011CF1D8C5}" srcOrd="0" destOrd="0" presId="urn:microsoft.com/office/officeart/2008/layout/BubblePictureList"/>
    <dgm:cxn modelId="{1E997162-AF04-40B4-AEE1-EA92E337BB95}" type="presParOf" srcId="{00802975-154D-48EB-AFF9-E30A5AF0C935}" destId="{1529AB89-0EE7-40FD-B8B8-E0CDFD25541C}" srcOrd="1" destOrd="0" presId="urn:microsoft.com/office/officeart/2008/layout/BubblePictureList"/>
    <dgm:cxn modelId="{E5E98E43-E871-4D9B-86CF-8510F879A0D8}" type="presParOf" srcId="{1529AB89-0EE7-40FD-B8B8-E0CDFD25541C}" destId="{23CE0D36-658B-4252-836B-360E866AADD7}" srcOrd="0" destOrd="0" presId="urn:microsoft.com/office/officeart/2008/layout/BubblePictureList"/>
    <dgm:cxn modelId="{A8387A14-CEE0-4398-8AE3-DEF59FB34E65}" type="presParOf" srcId="{00802975-154D-48EB-AFF9-E30A5AF0C935}" destId="{2663CCDF-342F-49AE-AD41-62E988E155D6}" srcOrd="2" destOrd="0" presId="urn:microsoft.com/office/officeart/2008/layout/BubblePictureList"/>
    <dgm:cxn modelId="{C2E29DCF-0822-48BE-8FD7-2808910C2FB2}" type="presParOf" srcId="{00802975-154D-48EB-AFF9-E30A5AF0C935}" destId="{CDD9CF90-4635-47D3-82D6-2756EFC21025}" srcOrd="3" destOrd="0" presId="urn:microsoft.com/office/officeart/2008/layout/BubblePictureList"/>
    <dgm:cxn modelId="{5937BF11-993E-4029-88E7-81A4D0B640FD}" type="presParOf" srcId="{CDD9CF90-4635-47D3-82D6-2756EFC21025}" destId="{49D14864-E33F-48C9-B781-A757C657B959}" srcOrd="0" destOrd="0" presId="urn:microsoft.com/office/officeart/2008/layout/BubblePictureList"/>
    <dgm:cxn modelId="{34C0115C-40FE-479E-9327-057CEBC0C2F8}" type="presParOf" srcId="{00802975-154D-48EB-AFF9-E30A5AF0C935}" destId="{B4A058F1-1860-4111-A333-53D38FFD5E3C}" srcOrd="4" destOrd="0" presId="urn:microsoft.com/office/officeart/2008/layout/BubblePictureList"/>
    <dgm:cxn modelId="{ADAB4935-B5BD-4063-B87C-3E15419DC3E5}" type="presParOf" srcId="{00802975-154D-48EB-AFF9-E30A5AF0C935}" destId="{00D0E015-54F4-4642-8999-A9E41CFD10DC}" srcOrd="5" destOrd="0" presId="urn:microsoft.com/office/officeart/2008/layout/BubblePictureList"/>
    <dgm:cxn modelId="{896EB84B-5CE4-4140-91F1-CBA34B3D06B5}" type="presParOf" srcId="{00D0E015-54F4-4642-8999-A9E41CFD10DC}" destId="{5EA67B37-5AB3-4032-8C8B-DAF2E151EF32}" srcOrd="0" destOrd="0" presId="urn:microsoft.com/office/officeart/2008/layout/BubblePictureList"/>
    <dgm:cxn modelId="{9F47AAB9-B1A3-483F-A976-172EC780F2BF}" type="presParOf" srcId="{00802975-154D-48EB-AFF9-E30A5AF0C935}" destId="{28EB2E02-23E3-4D8D-B12A-8967DC1AE8F2}" srcOrd="6" destOrd="0" presId="urn:microsoft.com/office/officeart/2008/layout/BubblePictureList"/>
    <dgm:cxn modelId="{1BCF017E-0538-4DD1-A3C1-DFEC9160B595}" type="presParOf" srcId="{28EB2E02-23E3-4D8D-B12A-8967DC1AE8F2}" destId="{BFA4EA36-67AE-4F99-BFB1-5AD03151B245}" srcOrd="0" destOrd="0" presId="urn:microsoft.com/office/officeart/2008/layout/BubblePictureList"/>
    <dgm:cxn modelId="{C0AA8212-7B3C-45E3-80F3-2782B6F07061}" type="presParOf" srcId="{00802975-154D-48EB-AFF9-E30A5AF0C935}" destId="{8781044A-A3AA-4F50-8B4C-5493C0210994}" srcOrd="7" destOrd="0" presId="urn:microsoft.com/office/officeart/2008/layout/BubblePictureList"/>
    <dgm:cxn modelId="{414BA95C-2B5F-4278-B740-ADA6B16EADD3}" type="presParOf" srcId="{8781044A-A3AA-4F50-8B4C-5493C0210994}" destId="{15639E30-8AF8-4E72-8A7D-E7DFAFEB0373}" srcOrd="0" destOrd="0" presId="urn:microsoft.com/office/officeart/2008/layout/BubblePictureList"/>
    <dgm:cxn modelId="{F9856A27-875E-4CB7-9E4B-FAA2E6B94DCE}" type="presParOf" srcId="{00802975-154D-48EB-AFF9-E30A5AF0C935}" destId="{453D1403-2CAD-4E0C-883D-B1BA0FEFD814}" srcOrd="8" destOrd="0" presId="urn:microsoft.com/office/officeart/2008/layout/BubblePictureList"/>
    <dgm:cxn modelId="{DE8432F8-D39C-4E5A-8ADD-56E45A182BB0}" type="presParOf" srcId="{00802975-154D-48EB-AFF9-E30A5AF0C935}" destId="{D13E32E3-FEBC-4B5E-B487-3ECDDC46D423}" srcOrd="9" destOrd="0" presId="urn:microsoft.com/office/officeart/2008/layout/BubblePictureList"/>
    <dgm:cxn modelId="{B0C7A7D2-7FCE-4B46-998D-8A670027D098}" type="presParOf" srcId="{00802975-154D-48EB-AFF9-E30A5AF0C935}" destId="{C9887C50-15B2-408B-9A9E-1D5BABC642D2}" srcOrd="10" destOrd="0" presId="urn:microsoft.com/office/officeart/2008/layout/BubblePictureList"/>
    <dgm:cxn modelId="{1D251F9A-790E-48D2-8AF0-950878C1633E}" type="presParOf" srcId="{00802975-154D-48EB-AFF9-E30A5AF0C935}" destId="{9FD8C345-7EAC-4F88-A6E6-05FC7A9818A0}" srcOrd="11" destOrd="0" presId="urn:microsoft.com/office/officeart/2008/layout/BubblePictureList"/>
    <dgm:cxn modelId="{3660B126-977A-4F87-94A4-6A70DAD89F21}" type="presParOf" srcId="{9FD8C345-7EAC-4F88-A6E6-05FC7A9818A0}" destId="{1A4F8AB2-9394-4039-AAB5-72A39587D0D7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0AF5F9-9D02-4333-AC83-47F395DAC06B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0AD05D1-7064-49B7-B562-08E81F0EB115}">
      <dgm:prSet phldrT="[Text]"/>
      <dgm:spPr/>
      <dgm:t>
        <a:bodyPr/>
        <a:lstStyle/>
        <a:p>
          <a:r>
            <a:rPr lang="en-US" dirty="0" err="1" smtClean="0"/>
            <a:t>Nguồn</a:t>
          </a:r>
          <a:r>
            <a:rPr lang="en-US" dirty="0" smtClean="0"/>
            <a:t> </a:t>
          </a:r>
          <a:r>
            <a:rPr lang="en-US" dirty="0" err="1" smtClean="0"/>
            <a:t>lây</a:t>
          </a:r>
          <a:r>
            <a:rPr lang="en-US" dirty="0" smtClean="0"/>
            <a:t> </a:t>
          </a:r>
          <a:r>
            <a:rPr lang="en-US" dirty="0" err="1" smtClean="0"/>
            <a:t>là</a:t>
          </a:r>
          <a:r>
            <a:rPr lang="en-US" dirty="0" smtClean="0"/>
            <a:t> NGƯỜI BỆNH</a:t>
          </a:r>
          <a:endParaRPr lang="en-US" dirty="0"/>
        </a:p>
      </dgm:t>
    </dgm:pt>
    <dgm:pt modelId="{D924385E-DF68-40A3-A1BD-528C23A4F931}" type="parTrans" cxnId="{C6F2D624-760A-4F94-BE23-4D42A6818235}">
      <dgm:prSet/>
      <dgm:spPr/>
      <dgm:t>
        <a:bodyPr/>
        <a:lstStyle/>
        <a:p>
          <a:endParaRPr lang="en-US"/>
        </a:p>
      </dgm:t>
    </dgm:pt>
    <dgm:pt modelId="{81DBE317-CB6E-421B-8F32-FC455A886D95}" type="sibTrans" cxnId="{C6F2D624-760A-4F94-BE23-4D42A6818235}">
      <dgm:prSet/>
      <dgm:spPr/>
      <dgm:t>
        <a:bodyPr/>
        <a:lstStyle/>
        <a:p>
          <a:endParaRPr lang="en-US"/>
        </a:p>
      </dgm:t>
    </dgm:pt>
    <dgm:pt modelId="{5AC1EDA8-999D-4BC9-95F4-9CC6230D15F4}">
      <dgm:prSet phldrT="[Text]"/>
      <dgm:spPr/>
      <dgm:t>
        <a:bodyPr/>
        <a:lstStyle/>
        <a:p>
          <a:r>
            <a:rPr lang="en-US" dirty="0" err="1" smtClean="0"/>
            <a:t>Người</a:t>
          </a:r>
          <a:r>
            <a:rPr lang="en-US" dirty="0" smtClean="0"/>
            <a:t> </a:t>
          </a:r>
          <a:r>
            <a:rPr lang="en-US" dirty="0" err="1" smtClean="0"/>
            <a:t>có</a:t>
          </a:r>
          <a:r>
            <a:rPr lang="en-US" dirty="0" smtClean="0"/>
            <a:t> </a:t>
          </a:r>
          <a:r>
            <a:rPr lang="en-US" dirty="0" err="1" smtClean="0"/>
            <a:t>nguy</a:t>
          </a:r>
          <a:r>
            <a:rPr lang="en-US" dirty="0" smtClean="0"/>
            <a:t> </a:t>
          </a:r>
          <a:r>
            <a:rPr lang="en-US" dirty="0" err="1" smtClean="0"/>
            <a:t>cơ</a:t>
          </a:r>
          <a:r>
            <a:rPr lang="en-US" dirty="0" smtClean="0"/>
            <a:t> </a:t>
          </a:r>
          <a:r>
            <a:rPr lang="en-US" dirty="0" err="1" smtClean="0"/>
            <a:t>bệnh</a:t>
          </a:r>
          <a:r>
            <a:rPr lang="en-US" dirty="0" smtClean="0"/>
            <a:t> </a:t>
          </a:r>
          <a:r>
            <a:rPr lang="en-US" dirty="0" err="1" smtClean="0"/>
            <a:t>là</a:t>
          </a:r>
          <a:r>
            <a:rPr lang="en-US" dirty="0" smtClean="0"/>
            <a:t> NGƯỜI TỪNG ĐẾN HOẶC Ở VÙNG DỊCH TRONG 14 NGÀY</a:t>
          </a:r>
          <a:endParaRPr lang="en-US" dirty="0"/>
        </a:p>
      </dgm:t>
    </dgm:pt>
    <dgm:pt modelId="{9550281B-9A34-4424-B497-80A94A3D96CC}" type="parTrans" cxnId="{9472C386-36A6-4DCD-8BEE-7D842441A2E1}">
      <dgm:prSet/>
      <dgm:spPr/>
      <dgm:t>
        <a:bodyPr/>
        <a:lstStyle/>
        <a:p>
          <a:endParaRPr lang="en-US"/>
        </a:p>
      </dgm:t>
    </dgm:pt>
    <dgm:pt modelId="{3B7E9B02-C488-455F-915A-85A46873A98E}" type="sibTrans" cxnId="{9472C386-36A6-4DCD-8BEE-7D842441A2E1}">
      <dgm:prSet/>
      <dgm:spPr/>
      <dgm:t>
        <a:bodyPr/>
        <a:lstStyle/>
        <a:p>
          <a:endParaRPr lang="en-US"/>
        </a:p>
      </dgm:t>
    </dgm:pt>
    <dgm:pt modelId="{7E747BB3-FB57-4E9D-938C-1368334FECE2}" type="pres">
      <dgm:prSet presAssocID="{5A0AF5F9-9D02-4333-AC83-47F395DAC06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6DB9DD-2BF0-42DF-AADF-F396328BAF07}" type="pres">
      <dgm:prSet presAssocID="{E0AD05D1-7064-49B7-B562-08E81F0EB115}" presName="parentLin" presStyleCnt="0"/>
      <dgm:spPr/>
    </dgm:pt>
    <dgm:pt modelId="{0A4CEC07-D0EA-4713-B50D-94FF99D7B7A1}" type="pres">
      <dgm:prSet presAssocID="{E0AD05D1-7064-49B7-B562-08E81F0EB11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25EA1E02-9230-4723-A9B8-42C05504B8F6}" type="pres">
      <dgm:prSet presAssocID="{E0AD05D1-7064-49B7-B562-08E81F0EB115}" presName="parentText" presStyleLbl="node1" presStyleIdx="0" presStyleCnt="2" custScaleX="1220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B627B-2BD6-4386-8039-EAA8AC52B96A}" type="pres">
      <dgm:prSet presAssocID="{E0AD05D1-7064-49B7-B562-08E81F0EB115}" presName="negativeSpace" presStyleCnt="0"/>
      <dgm:spPr/>
    </dgm:pt>
    <dgm:pt modelId="{6B2B3784-0A27-4448-9493-2C17C0E83B32}" type="pres">
      <dgm:prSet presAssocID="{E0AD05D1-7064-49B7-B562-08E81F0EB115}" presName="childText" presStyleLbl="conFgAcc1" presStyleIdx="0" presStyleCnt="2">
        <dgm:presLayoutVars>
          <dgm:bulletEnabled val="1"/>
        </dgm:presLayoutVars>
      </dgm:prSet>
      <dgm:spPr/>
    </dgm:pt>
    <dgm:pt modelId="{42D5E83C-4711-4F8E-B432-A4A1C9244B88}" type="pres">
      <dgm:prSet presAssocID="{81DBE317-CB6E-421B-8F32-FC455A886D95}" presName="spaceBetweenRectangles" presStyleCnt="0"/>
      <dgm:spPr/>
    </dgm:pt>
    <dgm:pt modelId="{8B18FE64-E3E6-4C46-B9D7-E70CD23E6382}" type="pres">
      <dgm:prSet presAssocID="{5AC1EDA8-999D-4BC9-95F4-9CC6230D15F4}" presName="parentLin" presStyleCnt="0"/>
      <dgm:spPr/>
    </dgm:pt>
    <dgm:pt modelId="{1D0C9B7A-52BD-4D80-9BBC-BA8B703B63BE}" type="pres">
      <dgm:prSet presAssocID="{5AC1EDA8-999D-4BC9-95F4-9CC6230D15F4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17CAF11-C20C-4536-AB29-3ECA7F5FD8C5}" type="pres">
      <dgm:prSet presAssocID="{5AC1EDA8-999D-4BC9-95F4-9CC6230D15F4}" presName="parentText" presStyleLbl="node1" presStyleIdx="1" presStyleCnt="2" custScaleX="1220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8DE41-0320-46CD-A60E-9B39C7279E1E}" type="pres">
      <dgm:prSet presAssocID="{5AC1EDA8-999D-4BC9-95F4-9CC6230D15F4}" presName="negativeSpace" presStyleCnt="0"/>
      <dgm:spPr/>
    </dgm:pt>
    <dgm:pt modelId="{9AFEEA49-AF51-406C-BB33-DA650022151A}" type="pres">
      <dgm:prSet presAssocID="{5AC1EDA8-999D-4BC9-95F4-9CC6230D15F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472C386-36A6-4DCD-8BEE-7D842441A2E1}" srcId="{5A0AF5F9-9D02-4333-AC83-47F395DAC06B}" destId="{5AC1EDA8-999D-4BC9-95F4-9CC6230D15F4}" srcOrd="1" destOrd="0" parTransId="{9550281B-9A34-4424-B497-80A94A3D96CC}" sibTransId="{3B7E9B02-C488-455F-915A-85A46873A98E}"/>
    <dgm:cxn modelId="{AD9977D0-7A61-4991-9480-FA0285851888}" type="presOf" srcId="{5A0AF5F9-9D02-4333-AC83-47F395DAC06B}" destId="{7E747BB3-FB57-4E9D-938C-1368334FECE2}" srcOrd="0" destOrd="0" presId="urn:microsoft.com/office/officeart/2005/8/layout/list1"/>
    <dgm:cxn modelId="{EE543030-28C0-4A5E-BA5C-76CE392546F0}" type="presOf" srcId="{E0AD05D1-7064-49B7-B562-08E81F0EB115}" destId="{0A4CEC07-D0EA-4713-B50D-94FF99D7B7A1}" srcOrd="0" destOrd="0" presId="urn:microsoft.com/office/officeart/2005/8/layout/list1"/>
    <dgm:cxn modelId="{C6F2D624-760A-4F94-BE23-4D42A6818235}" srcId="{5A0AF5F9-9D02-4333-AC83-47F395DAC06B}" destId="{E0AD05D1-7064-49B7-B562-08E81F0EB115}" srcOrd="0" destOrd="0" parTransId="{D924385E-DF68-40A3-A1BD-528C23A4F931}" sibTransId="{81DBE317-CB6E-421B-8F32-FC455A886D95}"/>
    <dgm:cxn modelId="{8F66F0D9-CB48-4C86-B462-DB3A259AFBD3}" type="presOf" srcId="{5AC1EDA8-999D-4BC9-95F4-9CC6230D15F4}" destId="{1D0C9B7A-52BD-4D80-9BBC-BA8B703B63BE}" srcOrd="0" destOrd="0" presId="urn:microsoft.com/office/officeart/2005/8/layout/list1"/>
    <dgm:cxn modelId="{414029FD-96EE-4250-81ED-E7794569535F}" type="presOf" srcId="{5AC1EDA8-999D-4BC9-95F4-9CC6230D15F4}" destId="{617CAF11-C20C-4536-AB29-3ECA7F5FD8C5}" srcOrd="1" destOrd="0" presId="urn:microsoft.com/office/officeart/2005/8/layout/list1"/>
    <dgm:cxn modelId="{54DE0A12-F1DB-4EC8-A195-8FAB0791C3FD}" type="presOf" srcId="{E0AD05D1-7064-49B7-B562-08E81F0EB115}" destId="{25EA1E02-9230-4723-A9B8-42C05504B8F6}" srcOrd="1" destOrd="0" presId="urn:microsoft.com/office/officeart/2005/8/layout/list1"/>
    <dgm:cxn modelId="{B48588FE-7E92-48DF-A178-89ADE8A45A2D}" type="presParOf" srcId="{7E747BB3-FB57-4E9D-938C-1368334FECE2}" destId="{D66DB9DD-2BF0-42DF-AADF-F396328BAF07}" srcOrd="0" destOrd="0" presId="urn:microsoft.com/office/officeart/2005/8/layout/list1"/>
    <dgm:cxn modelId="{0B14C0B7-D099-42E4-ADEB-958163A57B9A}" type="presParOf" srcId="{D66DB9DD-2BF0-42DF-AADF-F396328BAF07}" destId="{0A4CEC07-D0EA-4713-B50D-94FF99D7B7A1}" srcOrd="0" destOrd="0" presId="urn:microsoft.com/office/officeart/2005/8/layout/list1"/>
    <dgm:cxn modelId="{308B72F8-22AC-428A-83D1-79154CD7A756}" type="presParOf" srcId="{D66DB9DD-2BF0-42DF-AADF-F396328BAF07}" destId="{25EA1E02-9230-4723-A9B8-42C05504B8F6}" srcOrd="1" destOrd="0" presId="urn:microsoft.com/office/officeart/2005/8/layout/list1"/>
    <dgm:cxn modelId="{0A0E7EF4-E152-4981-A2F4-ABFC1F764FE6}" type="presParOf" srcId="{7E747BB3-FB57-4E9D-938C-1368334FECE2}" destId="{42AB627B-2BD6-4386-8039-EAA8AC52B96A}" srcOrd="1" destOrd="0" presId="urn:microsoft.com/office/officeart/2005/8/layout/list1"/>
    <dgm:cxn modelId="{1C40E7EA-993C-4837-8E40-51FAA50FB5A9}" type="presParOf" srcId="{7E747BB3-FB57-4E9D-938C-1368334FECE2}" destId="{6B2B3784-0A27-4448-9493-2C17C0E83B32}" srcOrd="2" destOrd="0" presId="urn:microsoft.com/office/officeart/2005/8/layout/list1"/>
    <dgm:cxn modelId="{3EC4E2FC-69CD-4BB2-A049-60CB4FD957A6}" type="presParOf" srcId="{7E747BB3-FB57-4E9D-938C-1368334FECE2}" destId="{42D5E83C-4711-4F8E-B432-A4A1C9244B88}" srcOrd="3" destOrd="0" presId="urn:microsoft.com/office/officeart/2005/8/layout/list1"/>
    <dgm:cxn modelId="{4B587854-8122-4BC2-A235-8CC76792D568}" type="presParOf" srcId="{7E747BB3-FB57-4E9D-938C-1368334FECE2}" destId="{8B18FE64-E3E6-4C46-B9D7-E70CD23E6382}" srcOrd="4" destOrd="0" presId="urn:microsoft.com/office/officeart/2005/8/layout/list1"/>
    <dgm:cxn modelId="{980603A3-2581-46AD-AA32-F23F23A1A148}" type="presParOf" srcId="{8B18FE64-E3E6-4C46-B9D7-E70CD23E6382}" destId="{1D0C9B7A-52BD-4D80-9BBC-BA8B703B63BE}" srcOrd="0" destOrd="0" presId="urn:microsoft.com/office/officeart/2005/8/layout/list1"/>
    <dgm:cxn modelId="{CE782CFB-4719-4935-8D22-536D639E5257}" type="presParOf" srcId="{8B18FE64-E3E6-4C46-B9D7-E70CD23E6382}" destId="{617CAF11-C20C-4536-AB29-3ECA7F5FD8C5}" srcOrd="1" destOrd="0" presId="urn:microsoft.com/office/officeart/2005/8/layout/list1"/>
    <dgm:cxn modelId="{09E5EB95-1D40-47AF-B7AB-6EBD1D7D6177}" type="presParOf" srcId="{7E747BB3-FB57-4E9D-938C-1368334FECE2}" destId="{5B68DE41-0320-46CD-A60E-9B39C7279E1E}" srcOrd="5" destOrd="0" presId="urn:microsoft.com/office/officeart/2005/8/layout/list1"/>
    <dgm:cxn modelId="{79D7210A-254A-46AC-AFE6-123FA2922DA2}" type="presParOf" srcId="{7E747BB3-FB57-4E9D-938C-1368334FECE2}" destId="{9AFEEA49-AF51-406C-BB33-DA650022151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FC683A-8059-46E3-84F0-6F3EED6467D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2AF42E4A-2100-4526-98EB-4DC686D04062}">
      <dgm:prSet phldrT="[Text]"/>
      <dgm:spPr/>
      <dgm:t>
        <a:bodyPr anchor="ctr"/>
        <a:lstStyle/>
        <a:p>
          <a:pPr algn="ctr"/>
          <a:r>
            <a:rPr lang="en-US" dirty="0" err="1" smtClean="0"/>
            <a:t>Phòng</a:t>
          </a:r>
          <a:r>
            <a:rPr lang="en-US" dirty="0" smtClean="0"/>
            <a:t> </a:t>
          </a:r>
          <a:r>
            <a:rPr lang="en-US" dirty="0" err="1" smtClean="0"/>
            <a:t>bệnh</a:t>
          </a:r>
          <a:r>
            <a:rPr lang="en-US" dirty="0" smtClean="0"/>
            <a:t> </a:t>
          </a:r>
          <a:r>
            <a:rPr lang="en-US" dirty="0" err="1" smtClean="0"/>
            <a:t>nCoV</a:t>
          </a:r>
          <a:endParaRPr lang="vi-VN" dirty="0"/>
        </a:p>
      </dgm:t>
    </dgm:pt>
    <dgm:pt modelId="{D7483A2C-D3F9-4225-B01A-F3E42911E806}" type="parTrans" cxnId="{996CF6CD-0ABC-4252-A97F-0A94E64D2EB1}">
      <dgm:prSet/>
      <dgm:spPr/>
      <dgm:t>
        <a:bodyPr/>
        <a:lstStyle/>
        <a:p>
          <a:endParaRPr lang="vi-VN"/>
        </a:p>
      </dgm:t>
    </dgm:pt>
    <dgm:pt modelId="{C1C49BC7-591B-46D1-943F-D6B52EDD14A7}" type="sibTrans" cxnId="{996CF6CD-0ABC-4252-A97F-0A94E64D2EB1}">
      <dgm:prSet/>
      <dgm:spPr/>
      <dgm:t>
        <a:bodyPr/>
        <a:lstStyle/>
        <a:p>
          <a:endParaRPr lang="vi-VN"/>
        </a:p>
      </dgm:t>
    </dgm:pt>
    <dgm:pt modelId="{1E1C7FC0-BBFA-4A3B-A21A-653DF963D8DB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/>
            <a:t>1.Truyền thông</a:t>
          </a:r>
          <a:endParaRPr lang="vi-VN"/>
        </a:p>
      </dgm:t>
    </dgm:pt>
    <dgm:pt modelId="{28CA4499-AFE0-4F28-B7F5-E083119C7768}" type="parTrans" cxnId="{2C002341-E135-41FD-8905-C59BF0FC52F1}">
      <dgm:prSet/>
      <dgm:spPr/>
      <dgm:t>
        <a:bodyPr/>
        <a:lstStyle/>
        <a:p>
          <a:endParaRPr lang="vi-VN"/>
        </a:p>
      </dgm:t>
    </dgm:pt>
    <dgm:pt modelId="{3F932ABC-95AA-4952-9691-270DE92A8FA1}" type="sibTrans" cxnId="{2C002341-E135-41FD-8905-C59BF0FC52F1}">
      <dgm:prSet/>
      <dgm:spPr/>
      <dgm:t>
        <a:bodyPr/>
        <a:lstStyle/>
        <a:p>
          <a:endParaRPr lang="vi-VN"/>
        </a:p>
      </dgm:t>
    </dgm:pt>
    <dgm:pt modelId="{BC2B6723-F700-4409-89A2-96B5D0A01277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/>
            <a:t>2. Đảm bảo vệ sinh cá nhân</a:t>
          </a:r>
          <a:endParaRPr lang="vi-VN"/>
        </a:p>
      </dgm:t>
    </dgm:pt>
    <dgm:pt modelId="{28B3A876-28A3-42A8-A7BD-586D0D70E9FE}" type="parTrans" cxnId="{577262C9-2B60-4C52-88EC-ACD6D323731C}">
      <dgm:prSet/>
      <dgm:spPr/>
      <dgm:t>
        <a:bodyPr/>
        <a:lstStyle/>
        <a:p>
          <a:endParaRPr lang="vi-VN"/>
        </a:p>
      </dgm:t>
    </dgm:pt>
    <dgm:pt modelId="{017DA394-EF11-453E-8AE3-BD5002EBB882}" type="sibTrans" cxnId="{577262C9-2B60-4C52-88EC-ACD6D323731C}">
      <dgm:prSet/>
      <dgm:spPr/>
      <dgm:t>
        <a:bodyPr/>
        <a:lstStyle/>
        <a:p>
          <a:endParaRPr lang="vi-VN"/>
        </a:p>
      </dgm:t>
    </dgm:pt>
    <dgm:pt modelId="{211BEFE5-3CF8-4B51-B5E5-06BF2D3B28AD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/>
            <a:t>5. Vệ sinh môi trường</a:t>
          </a:r>
          <a:endParaRPr lang="vi-VN"/>
        </a:p>
      </dgm:t>
    </dgm:pt>
    <dgm:pt modelId="{01436DE1-CB44-4269-874E-EE6B795572E4}" type="parTrans" cxnId="{5E9602E2-F2C0-474E-8D28-50CAE120BD6E}">
      <dgm:prSet/>
      <dgm:spPr/>
      <dgm:t>
        <a:bodyPr/>
        <a:lstStyle/>
        <a:p>
          <a:endParaRPr lang="vi-VN"/>
        </a:p>
      </dgm:t>
    </dgm:pt>
    <dgm:pt modelId="{FD868679-A0CD-401C-9C2D-8B31541AAC31}" type="sibTrans" cxnId="{5E9602E2-F2C0-474E-8D28-50CAE120BD6E}">
      <dgm:prSet/>
      <dgm:spPr/>
      <dgm:t>
        <a:bodyPr/>
        <a:lstStyle/>
        <a:p>
          <a:endParaRPr lang="vi-VN"/>
        </a:p>
      </dgm:t>
    </dgm:pt>
    <dgm:pt modelId="{2D352723-6D4C-4498-AC1D-20303A8D4EA3}">
      <dgm:prSet/>
      <dgm:spPr/>
      <dgm:t>
        <a:bodyPr/>
        <a:lstStyle/>
        <a:p>
          <a:endParaRPr lang="vi-VN"/>
        </a:p>
      </dgm:t>
    </dgm:pt>
    <dgm:pt modelId="{D6ECDBA3-CCA1-4DE1-A749-15302C278E4D}" type="parTrans" cxnId="{FF903CAF-8BD0-4CC3-A527-D79C30DD8DDF}">
      <dgm:prSet/>
      <dgm:spPr/>
      <dgm:t>
        <a:bodyPr/>
        <a:lstStyle/>
        <a:p>
          <a:endParaRPr lang="vi-VN"/>
        </a:p>
      </dgm:t>
    </dgm:pt>
    <dgm:pt modelId="{2FE8A803-D61D-40DC-9006-21786BA455C0}" type="sibTrans" cxnId="{FF903CAF-8BD0-4CC3-A527-D79C30DD8DDF}">
      <dgm:prSet/>
      <dgm:spPr/>
      <dgm:t>
        <a:bodyPr/>
        <a:lstStyle/>
        <a:p>
          <a:endParaRPr lang="vi-VN"/>
        </a:p>
      </dgm:t>
    </dgm:pt>
    <dgm:pt modelId="{43E9BB26-9C5F-4BB1-8FA2-F9F73AE467FC}">
      <dgm:prSet/>
      <dgm:spPr/>
      <dgm:t>
        <a:bodyPr/>
        <a:lstStyle/>
        <a:p>
          <a:endParaRPr lang="vi-VN"/>
        </a:p>
      </dgm:t>
    </dgm:pt>
    <dgm:pt modelId="{0B4D934E-66CE-40CF-B1C6-A53FDF23BD65}" type="parTrans" cxnId="{A0657533-057B-4FA9-9683-17CA7FDB3E93}">
      <dgm:prSet/>
      <dgm:spPr/>
      <dgm:t>
        <a:bodyPr/>
        <a:lstStyle/>
        <a:p>
          <a:endParaRPr lang="vi-VN"/>
        </a:p>
      </dgm:t>
    </dgm:pt>
    <dgm:pt modelId="{81C16FC5-8D95-4321-8575-E92E8ED91B46}" type="sibTrans" cxnId="{A0657533-057B-4FA9-9683-17CA7FDB3E93}">
      <dgm:prSet/>
      <dgm:spPr/>
      <dgm:t>
        <a:bodyPr/>
        <a:lstStyle/>
        <a:p>
          <a:endParaRPr lang="vi-VN"/>
        </a:p>
      </dgm:t>
    </dgm:pt>
    <dgm:pt modelId="{839F319B-807D-42C0-8CB2-E4B01241CCF4}" type="pres">
      <dgm:prSet presAssocID="{6CFC683A-8059-46E3-84F0-6F3EED6467D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DFA421D-59AD-4E89-8806-4A5BC1AFE412}" type="pres">
      <dgm:prSet presAssocID="{2AF42E4A-2100-4526-98EB-4DC686D04062}" presName="thickLine" presStyleLbl="alignNode1" presStyleIdx="0" presStyleCnt="1"/>
      <dgm:spPr/>
    </dgm:pt>
    <dgm:pt modelId="{7A1E1436-5536-452E-BB9A-236011BCF4BD}" type="pres">
      <dgm:prSet presAssocID="{2AF42E4A-2100-4526-98EB-4DC686D04062}" presName="horz1" presStyleCnt="0"/>
      <dgm:spPr/>
    </dgm:pt>
    <dgm:pt modelId="{A1D3E985-0808-4CB9-A1CA-510B032AA274}" type="pres">
      <dgm:prSet presAssocID="{2AF42E4A-2100-4526-98EB-4DC686D04062}" presName="tx1" presStyleLbl="revTx" presStyleIdx="0" presStyleCnt="6"/>
      <dgm:spPr/>
      <dgm:t>
        <a:bodyPr/>
        <a:lstStyle/>
        <a:p>
          <a:endParaRPr lang="vi-VN"/>
        </a:p>
      </dgm:t>
    </dgm:pt>
    <dgm:pt modelId="{1EAE57AE-EFB2-4FE9-A714-CBB2183EECDF}" type="pres">
      <dgm:prSet presAssocID="{2AF42E4A-2100-4526-98EB-4DC686D04062}" presName="vert1" presStyleCnt="0"/>
      <dgm:spPr/>
    </dgm:pt>
    <dgm:pt modelId="{507F7FB7-1935-49E3-A908-95D723DBAF02}" type="pres">
      <dgm:prSet presAssocID="{1E1C7FC0-BBFA-4A3B-A21A-653DF963D8DB}" presName="vertSpace2a" presStyleCnt="0"/>
      <dgm:spPr/>
    </dgm:pt>
    <dgm:pt modelId="{A421965E-121B-4F4C-B58A-EBAD95A5EEB0}" type="pres">
      <dgm:prSet presAssocID="{1E1C7FC0-BBFA-4A3B-A21A-653DF963D8DB}" presName="horz2" presStyleCnt="0"/>
      <dgm:spPr/>
    </dgm:pt>
    <dgm:pt modelId="{28EBDED4-E98C-439A-B732-4705657B3F02}" type="pres">
      <dgm:prSet presAssocID="{1E1C7FC0-BBFA-4A3B-A21A-653DF963D8DB}" presName="horzSpace2" presStyleCnt="0"/>
      <dgm:spPr/>
    </dgm:pt>
    <dgm:pt modelId="{8FA83E5A-4672-4D1F-8452-88FCADEF0AE4}" type="pres">
      <dgm:prSet presAssocID="{1E1C7FC0-BBFA-4A3B-A21A-653DF963D8DB}" presName="tx2" presStyleLbl="revTx" presStyleIdx="1" presStyleCnt="6"/>
      <dgm:spPr/>
      <dgm:t>
        <a:bodyPr/>
        <a:lstStyle/>
        <a:p>
          <a:endParaRPr lang="vi-VN"/>
        </a:p>
      </dgm:t>
    </dgm:pt>
    <dgm:pt modelId="{440E55DD-0302-4646-A6A6-90131322A4EC}" type="pres">
      <dgm:prSet presAssocID="{1E1C7FC0-BBFA-4A3B-A21A-653DF963D8DB}" presName="vert2" presStyleCnt="0"/>
      <dgm:spPr/>
    </dgm:pt>
    <dgm:pt modelId="{5342C7D2-EA0E-47AF-A745-B8DC0BA02345}" type="pres">
      <dgm:prSet presAssocID="{1E1C7FC0-BBFA-4A3B-A21A-653DF963D8DB}" presName="thinLine2b" presStyleLbl="callout" presStyleIdx="0" presStyleCnt="5"/>
      <dgm:spPr/>
    </dgm:pt>
    <dgm:pt modelId="{B8143DA6-46F9-4A2C-9FB3-65F77FEFC578}" type="pres">
      <dgm:prSet presAssocID="{1E1C7FC0-BBFA-4A3B-A21A-653DF963D8DB}" presName="vertSpace2b" presStyleCnt="0"/>
      <dgm:spPr/>
    </dgm:pt>
    <dgm:pt modelId="{F105B771-8F07-474E-AA76-68EB9B28F742}" type="pres">
      <dgm:prSet presAssocID="{BC2B6723-F700-4409-89A2-96B5D0A01277}" presName="horz2" presStyleCnt="0"/>
      <dgm:spPr/>
    </dgm:pt>
    <dgm:pt modelId="{FAF57085-2B6F-4597-9BFB-955ED346921A}" type="pres">
      <dgm:prSet presAssocID="{BC2B6723-F700-4409-89A2-96B5D0A01277}" presName="horzSpace2" presStyleCnt="0"/>
      <dgm:spPr/>
    </dgm:pt>
    <dgm:pt modelId="{12AF93E1-AC2D-4D70-A782-D6AF039C2A65}" type="pres">
      <dgm:prSet presAssocID="{BC2B6723-F700-4409-89A2-96B5D0A01277}" presName="tx2" presStyleLbl="revTx" presStyleIdx="2" presStyleCnt="6"/>
      <dgm:spPr/>
      <dgm:t>
        <a:bodyPr/>
        <a:lstStyle/>
        <a:p>
          <a:endParaRPr lang="vi-VN"/>
        </a:p>
      </dgm:t>
    </dgm:pt>
    <dgm:pt modelId="{439D5A3E-BC96-4B5C-9574-2B343038A931}" type="pres">
      <dgm:prSet presAssocID="{BC2B6723-F700-4409-89A2-96B5D0A01277}" presName="vert2" presStyleCnt="0"/>
      <dgm:spPr/>
    </dgm:pt>
    <dgm:pt modelId="{19E25254-5195-4D09-AA38-9FC8C9A1D9A3}" type="pres">
      <dgm:prSet presAssocID="{BC2B6723-F700-4409-89A2-96B5D0A01277}" presName="thinLine2b" presStyleLbl="callout" presStyleIdx="1" presStyleCnt="5"/>
      <dgm:spPr/>
    </dgm:pt>
    <dgm:pt modelId="{29D8FCFA-638E-46FB-BE1A-69A2C23ECC55}" type="pres">
      <dgm:prSet presAssocID="{BC2B6723-F700-4409-89A2-96B5D0A01277}" presName="vertSpace2b" presStyleCnt="0"/>
      <dgm:spPr/>
    </dgm:pt>
    <dgm:pt modelId="{BD723586-5DDB-4ACC-B12A-B2F33641FE10}" type="pres">
      <dgm:prSet presAssocID="{211BEFE5-3CF8-4B51-B5E5-06BF2D3B28AD}" presName="horz2" presStyleCnt="0"/>
      <dgm:spPr/>
    </dgm:pt>
    <dgm:pt modelId="{13092334-9EC6-42B3-BBDA-D4FA931E48D2}" type="pres">
      <dgm:prSet presAssocID="{211BEFE5-3CF8-4B51-B5E5-06BF2D3B28AD}" presName="horzSpace2" presStyleCnt="0"/>
      <dgm:spPr/>
    </dgm:pt>
    <dgm:pt modelId="{0289C507-C8DD-4A33-B5ED-D31B398E4A86}" type="pres">
      <dgm:prSet presAssocID="{211BEFE5-3CF8-4B51-B5E5-06BF2D3B28AD}" presName="tx2" presStyleLbl="revTx" presStyleIdx="3" presStyleCnt="6" custLinFactY="100000" custLinFactNeighborX="1497" custLinFactNeighborY="100192"/>
      <dgm:spPr/>
      <dgm:t>
        <a:bodyPr/>
        <a:lstStyle/>
        <a:p>
          <a:endParaRPr lang="vi-VN"/>
        </a:p>
      </dgm:t>
    </dgm:pt>
    <dgm:pt modelId="{2CBE5F14-776A-4078-AE76-9ED6D0159987}" type="pres">
      <dgm:prSet presAssocID="{211BEFE5-3CF8-4B51-B5E5-06BF2D3B28AD}" presName="vert2" presStyleCnt="0"/>
      <dgm:spPr/>
    </dgm:pt>
    <dgm:pt modelId="{AA84B087-221A-4E6B-9734-F61E9B758015}" type="pres">
      <dgm:prSet presAssocID="{211BEFE5-3CF8-4B51-B5E5-06BF2D3B28AD}" presName="thinLine2b" presStyleLbl="callout" presStyleIdx="2" presStyleCnt="5"/>
      <dgm:spPr/>
    </dgm:pt>
    <dgm:pt modelId="{8A048B3A-B761-48CC-84EE-51AF340D7F8C}" type="pres">
      <dgm:prSet presAssocID="{211BEFE5-3CF8-4B51-B5E5-06BF2D3B28AD}" presName="vertSpace2b" presStyleCnt="0"/>
      <dgm:spPr/>
    </dgm:pt>
    <dgm:pt modelId="{9A336D12-55D6-49E1-A8B5-74BBA829DD73}" type="pres">
      <dgm:prSet presAssocID="{2D352723-6D4C-4498-AC1D-20303A8D4EA3}" presName="horz2" presStyleCnt="0"/>
      <dgm:spPr/>
    </dgm:pt>
    <dgm:pt modelId="{1CB76ACF-C00D-4F4A-A9F2-AE7BCDD1EC11}" type="pres">
      <dgm:prSet presAssocID="{2D352723-6D4C-4498-AC1D-20303A8D4EA3}" presName="horzSpace2" presStyleCnt="0"/>
      <dgm:spPr/>
    </dgm:pt>
    <dgm:pt modelId="{3BE93407-FE69-43F1-B6F6-0021D483B59C}" type="pres">
      <dgm:prSet presAssocID="{2D352723-6D4C-4498-AC1D-20303A8D4EA3}" presName="tx2" presStyleLbl="revTx" presStyleIdx="4" presStyleCnt="6"/>
      <dgm:spPr/>
      <dgm:t>
        <a:bodyPr/>
        <a:lstStyle/>
        <a:p>
          <a:endParaRPr lang="en-US"/>
        </a:p>
      </dgm:t>
    </dgm:pt>
    <dgm:pt modelId="{BB72D942-BF30-4F42-9D76-4AA4664A607E}" type="pres">
      <dgm:prSet presAssocID="{2D352723-6D4C-4498-AC1D-20303A8D4EA3}" presName="vert2" presStyleCnt="0"/>
      <dgm:spPr/>
    </dgm:pt>
    <dgm:pt modelId="{647A6BDC-BBAD-4BEF-B128-E053318EF341}" type="pres">
      <dgm:prSet presAssocID="{2D352723-6D4C-4498-AC1D-20303A8D4EA3}" presName="thinLine2b" presStyleLbl="callout" presStyleIdx="3" presStyleCnt="5"/>
      <dgm:spPr/>
    </dgm:pt>
    <dgm:pt modelId="{FEA38D44-A087-4421-87CB-BBB180157A3B}" type="pres">
      <dgm:prSet presAssocID="{2D352723-6D4C-4498-AC1D-20303A8D4EA3}" presName="vertSpace2b" presStyleCnt="0"/>
      <dgm:spPr/>
    </dgm:pt>
    <dgm:pt modelId="{0F41AF35-FEF0-4BD0-AF6F-7C1A0596D899}" type="pres">
      <dgm:prSet presAssocID="{43E9BB26-9C5F-4BB1-8FA2-F9F73AE467FC}" presName="horz2" presStyleCnt="0"/>
      <dgm:spPr/>
    </dgm:pt>
    <dgm:pt modelId="{BECCA719-90A1-44E2-976E-F5BAF6901458}" type="pres">
      <dgm:prSet presAssocID="{43E9BB26-9C5F-4BB1-8FA2-F9F73AE467FC}" presName="horzSpace2" presStyleCnt="0"/>
      <dgm:spPr/>
    </dgm:pt>
    <dgm:pt modelId="{185DC9CC-69F8-4151-AC96-ACD073770E26}" type="pres">
      <dgm:prSet presAssocID="{43E9BB26-9C5F-4BB1-8FA2-F9F73AE467FC}" presName="tx2" presStyleLbl="revTx" presStyleIdx="5" presStyleCnt="6"/>
      <dgm:spPr/>
      <dgm:t>
        <a:bodyPr/>
        <a:lstStyle/>
        <a:p>
          <a:endParaRPr lang="en-US"/>
        </a:p>
      </dgm:t>
    </dgm:pt>
    <dgm:pt modelId="{C759078D-4E8E-4CF6-95B1-8624AAAE2C5D}" type="pres">
      <dgm:prSet presAssocID="{43E9BB26-9C5F-4BB1-8FA2-F9F73AE467FC}" presName="vert2" presStyleCnt="0"/>
      <dgm:spPr/>
    </dgm:pt>
    <dgm:pt modelId="{4B0A13F7-BE05-443E-AC9B-3559CFD51E86}" type="pres">
      <dgm:prSet presAssocID="{43E9BB26-9C5F-4BB1-8FA2-F9F73AE467FC}" presName="thinLine2b" presStyleLbl="callout" presStyleIdx="4" presStyleCnt="5"/>
      <dgm:spPr/>
    </dgm:pt>
    <dgm:pt modelId="{FDEF0F5B-641C-490E-91BD-5BBDE543C504}" type="pres">
      <dgm:prSet presAssocID="{43E9BB26-9C5F-4BB1-8FA2-F9F73AE467FC}" presName="vertSpace2b" presStyleCnt="0"/>
      <dgm:spPr/>
    </dgm:pt>
  </dgm:ptLst>
  <dgm:cxnLst>
    <dgm:cxn modelId="{DAC56E49-D231-4BBA-9C7F-69FBB6EF4CA0}" type="presOf" srcId="{BC2B6723-F700-4409-89A2-96B5D0A01277}" destId="{12AF93E1-AC2D-4D70-A782-D6AF039C2A65}" srcOrd="0" destOrd="0" presId="urn:microsoft.com/office/officeart/2008/layout/LinedList"/>
    <dgm:cxn modelId="{2C002341-E135-41FD-8905-C59BF0FC52F1}" srcId="{2AF42E4A-2100-4526-98EB-4DC686D04062}" destId="{1E1C7FC0-BBFA-4A3B-A21A-653DF963D8DB}" srcOrd="0" destOrd="0" parTransId="{28CA4499-AFE0-4F28-B7F5-E083119C7768}" sibTransId="{3F932ABC-95AA-4952-9691-270DE92A8FA1}"/>
    <dgm:cxn modelId="{577262C9-2B60-4C52-88EC-ACD6D323731C}" srcId="{2AF42E4A-2100-4526-98EB-4DC686D04062}" destId="{BC2B6723-F700-4409-89A2-96B5D0A01277}" srcOrd="1" destOrd="0" parTransId="{28B3A876-28A3-42A8-A7BD-586D0D70E9FE}" sibTransId="{017DA394-EF11-453E-8AE3-BD5002EBB882}"/>
    <dgm:cxn modelId="{4AFC6EAF-BC32-4281-874E-22C83EFF267E}" type="presOf" srcId="{2AF42E4A-2100-4526-98EB-4DC686D04062}" destId="{A1D3E985-0808-4CB9-A1CA-510B032AA274}" srcOrd="0" destOrd="0" presId="urn:microsoft.com/office/officeart/2008/layout/LinedList"/>
    <dgm:cxn modelId="{FF903CAF-8BD0-4CC3-A527-D79C30DD8DDF}" srcId="{2AF42E4A-2100-4526-98EB-4DC686D04062}" destId="{2D352723-6D4C-4498-AC1D-20303A8D4EA3}" srcOrd="3" destOrd="0" parTransId="{D6ECDBA3-CCA1-4DE1-A749-15302C278E4D}" sibTransId="{2FE8A803-D61D-40DC-9006-21786BA455C0}"/>
    <dgm:cxn modelId="{30257266-E33C-4616-BC5F-8E914C760B98}" type="presOf" srcId="{2D352723-6D4C-4498-AC1D-20303A8D4EA3}" destId="{3BE93407-FE69-43F1-B6F6-0021D483B59C}" srcOrd="0" destOrd="0" presId="urn:microsoft.com/office/officeart/2008/layout/LinedList"/>
    <dgm:cxn modelId="{FC622D04-528B-453A-8CC2-BF9D43DF6AFB}" type="presOf" srcId="{211BEFE5-3CF8-4B51-B5E5-06BF2D3B28AD}" destId="{0289C507-C8DD-4A33-B5ED-D31B398E4A86}" srcOrd="0" destOrd="0" presId="urn:microsoft.com/office/officeart/2008/layout/LinedList"/>
    <dgm:cxn modelId="{996CF6CD-0ABC-4252-A97F-0A94E64D2EB1}" srcId="{6CFC683A-8059-46E3-84F0-6F3EED6467DD}" destId="{2AF42E4A-2100-4526-98EB-4DC686D04062}" srcOrd="0" destOrd="0" parTransId="{D7483A2C-D3F9-4225-B01A-F3E42911E806}" sibTransId="{C1C49BC7-591B-46D1-943F-D6B52EDD14A7}"/>
    <dgm:cxn modelId="{5E9602E2-F2C0-474E-8D28-50CAE120BD6E}" srcId="{2AF42E4A-2100-4526-98EB-4DC686D04062}" destId="{211BEFE5-3CF8-4B51-B5E5-06BF2D3B28AD}" srcOrd="2" destOrd="0" parTransId="{01436DE1-CB44-4269-874E-EE6B795572E4}" sibTransId="{FD868679-A0CD-401C-9C2D-8B31541AAC31}"/>
    <dgm:cxn modelId="{ADC4B297-B2D4-4CCD-BB67-6047D29CE18F}" type="presOf" srcId="{1E1C7FC0-BBFA-4A3B-A21A-653DF963D8DB}" destId="{8FA83E5A-4672-4D1F-8452-88FCADEF0AE4}" srcOrd="0" destOrd="0" presId="urn:microsoft.com/office/officeart/2008/layout/LinedList"/>
    <dgm:cxn modelId="{A0657533-057B-4FA9-9683-17CA7FDB3E93}" srcId="{2AF42E4A-2100-4526-98EB-4DC686D04062}" destId="{43E9BB26-9C5F-4BB1-8FA2-F9F73AE467FC}" srcOrd="4" destOrd="0" parTransId="{0B4D934E-66CE-40CF-B1C6-A53FDF23BD65}" sibTransId="{81C16FC5-8D95-4321-8575-E92E8ED91B46}"/>
    <dgm:cxn modelId="{E679F176-1333-4E44-92F0-D4D578723189}" type="presOf" srcId="{6CFC683A-8059-46E3-84F0-6F3EED6467DD}" destId="{839F319B-807D-42C0-8CB2-E4B01241CCF4}" srcOrd="0" destOrd="0" presId="urn:microsoft.com/office/officeart/2008/layout/LinedList"/>
    <dgm:cxn modelId="{F9D8E3BC-C1D0-4E95-95E4-CDC6E20DAEA2}" type="presOf" srcId="{43E9BB26-9C5F-4BB1-8FA2-F9F73AE467FC}" destId="{185DC9CC-69F8-4151-AC96-ACD073770E26}" srcOrd="0" destOrd="0" presId="urn:microsoft.com/office/officeart/2008/layout/LinedList"/>
    <dgm:cxn modelId="{AF27C8DB-821E-41D3-8B4D-7706A5CD2002}" type="presParOf" srcId="{839F319B-807D-42C0-8CB2-E4B01241CCF4}" destId="{EDFA421D-59AD-4E89-8806-4A5BC1AFE412}" srcOrd="0" destOrd="0" presId="urn:microsoft.com/office/officeart/2008/layout/LinedList"/>
    <dgm:cxn modelId="{0C485E95-CB94-447B-8F35-1ECB6E924A8B}" type="presParOf" srcId="{839F319B-807D-42C0-8CB2-E4B01241CCF4}" destId="{7A1E1436-5536-452E-BB9A-236011BCF4BD}" srcOrd="1" destOrd="0" presId="urn:microsoft.com/office/officeart/2008/layout/LinedList"/>
    <dgm:cxn modelId="{C6F73540-D3F4-4A50-B0D9-2D09FF222AD3}" type="presParOf" srcId="{7A1E1436-5536-452E-BB9A-236011BCF4BD}" destId="{A1D3E985-0808-4CB9-A1CA-510B032AA274}" srcOrd="0" destOrd="0" presId="urn:microsoft.com/office/officeart/2008/layout/LinedList"/>
    <dgm:cxn modelId="{7F27EFE0-F492-4B5E-B6F4-A50718F7CD5E}" type="presParOf" srcId="{7A1E1436-5536-452E-BB9A-236011BCF4BD}" destId="{1EAE57AE-EFB2-4FE9-A714-CBB2183EECDF}" srcOrd="1" destOrd="0" presId="urn:microsoft.com/office/officeart/2008/layout/LinedList"/>
    <dgm:cxn modelId="{E9B1DB36-6CF8-4D32-BAEC-E5709435B33F}" type="presParOf" srcId="{1EAE57AE-EFB2-4FE9-A714-CBB2183EECDF}" destId="{507F7FB7-1935-49E3-A908-95D723DBAF02}" srcOrd="0" destOrd="0" presId="urn:microsoft.com/office/officeart/2008/layout/LinedList"/>
    <dgm:cxn modelId="{0CABCFA0-046D-455A-ACE9-4C9E7BADB271}" type="presParOf" srcId="{1EAE57AE-EFB2-4FE9-A714-CBB2183EECDF}" destId="{A421965E-121B-4F4C-B58A-EBAD95A5EEB0}" srcOrd="1" destOrd="0" presId="urn:microsoft.com/office/officeart/2008/layout/LinedList"/>
    <dgm:cxn modelId="{0EE9B2D3-B994-48A4-AA36-DB9B712EB5F5}" type="presParOf" srcId="{A421965E-121B-4F4C-B58A-EBAD95A5EEB0}" destId="{28EBDED4-E98C-439A-B732-4705657B3F02}" srcOrd="0" destOrd="0" presId="urn:microsoft.com/office/officeart/2008/layout/LinedList"/>
    <dgm:cxn modelId="{0EBF3784-29B4-4B8B-A269-5C059C2CFE4A}" type="presParOf" srcId="{A421965E-121B-4F4C-B58A-EBAD95A5EEB0}" destId="{8FA83E5A-4672-4D1F-8452-88FCADEF0AE4}" srcOrd="1" destOrd="0" presId="urn:microsoft.com/office/officeart/2008/layout/LinedList"/>
    <dgm:cxn modelId="{F4741CE8-353F-4766-92A9-3A254A134D28}" type="presParOf" srcId="{A421965E-121B-4F4C-B58A-EBAD95A5EEB0}" destId="{440E55DD-0302-4646-A6A6-90131322A4EC}" srcOrd="2" destOrd="0" presId="urn:microsoft.com/office/officeart/2008/layout/LinedList"/>
    <dgm:cxn modelId="{02AA5571-DDAA-4363-9E0E-09B32014BB49}" type="presParOf" srcId="{1EAE57AE-EFB2-4FE9-A714-CBB2183EECDF}" destId="{5342C7D2-EA0E-47AF-A745-B8DC0BA02345}" srcOrd="2" destOrd="0" presId="urn:microsoft.com/office/officeart/2008/layout/LinedList"/>
    <dgm:cxn modelId="{8F54D98A-7B0C-443C-9E1A-2E38D722F390}" type="presParOf" srcId="{1EAE57AE-EFB2-4FE9-A714-CBB2183EECDF}" destId="{B8143DA6-46F9-4A2C-9FB3-65F77FEFC578}" srcOrd="3" destOrd="0" presId="urn:microsoft.com/office/officeart/2008/layout/LinedList"/>
    <dgm:cxn modelId="{6AC99B42-F3DB-498F-9583-B1A09845C7D2}" type="presParOf" srcId="{1EAE57AE-EFB2-4FE9-A714-CBB2183EECDF}" destId="{F105B771-8F07-474E-AA76-68EB9B28F742}" srcOrd="4" destOrd="0" presId="urn:microsoft.com/office/officeart/2008/layout/LinedList"/>
    <dgm:cxn modelId="{EB58BE63-3234-4E0B-8A0A-CCB8EA7FBAE0}" type="presParOf" srcId="{F105B771-8F07-474E-AA76-68EB9B28F742}" destId="{FAF57085-2B6F-4597-9BFB-955ED346921A}" srcOrd="0" destOrd="0" presId="urn:microsoft.com/office/officeart/2008/layout/LinedList"/>
    <dgm:cxn modelId="{F471FD33-B0AC-4665-8B28-1B715FF0A00C}" type="presParOf" srcId="{F105B771-8F07-474E-AA76-68EB9B28F742}" destId="{12AF93E1-AC2D-4D70-A782-D6AF039C2A65}" srcOrd="1" destOrd="0" presId="urn:microsoft.com/office/officeart/2008/layout/LinedList"/>
    <dgm:cxn modelId="{D16F3EE4-D169-4EB7-BCA1-EB5ECC3F75DE}" type="presParOf" srcId="{F105B771-8F07-474E-AA76-68EB9B28F742}" destId="{439D5A3E-BC96-4B5C-9574-2B343038A931}" srcOrd="2" destOrd="0" presId="urn:microsoft.com/office/officeart/2008/layout/LinedList"/>
    <dgm:cxn modelId="{89727C59-DD01-410D-B626-8FFF6E09D693}" type="presParOf" srcId="{1EAE57AE-EFB2-4FE9-A714-CBB2183EECDF}" destId="{19E25254-5195-4D09-AA38-9FC8C9A1D9A3}" srcOrd="5" destOrd="0" presId="urn:microsoft.com/office/officeart/2008/layout/LinedList"/>
    <dgm:cxn modelId="{DA0821CC-D438-4B6E-BF3C-15EBB8149202}" type="presParOf" srcId="{1EAE57AE-EFB2-4FE9-A714-CBB2183EECDF}" destId="{29D8FCFA-638E-46FB-BE1A-69A2C23ECC55}" srcOrd="6" destOrd="0" presId="urn:microsoft.com/office/officeart/2008/layout/LinedList"/>
    <dgm:cxn modelId="{86DA3D2C-545C-4403-B65D-B73B3DBA696B}" type="presParOf" srcId="{1EAE57AE-EFB2-4FE9-A714-CBB2183EECDF}" destId="{BD723586-5DDB-4ACC-B12A-B2F33641FE10}" srcOrd="7" destOrd="0" presId="urn:microsoft.com/office/officeart/2008/layout/LinedList"/>
    <dgm:cxn modelId="{DCC23858-4EBC-4E59-B10D-CC1500319206}" type="presParOf" srcId="{BD723586-5DDB-4ACC-B12A-B2F33641FE10}" destId="{13092334-9EC6-42B3-BBDA-D4FA931E48D2}" srcOrd="0" destOrd="0" presId="urn:microsoft.com/office/officeart/2008/layout/LinedList"/>
    <dgm:cxn modelId="{BF0E7EB1-802F-49EE-9E34-4A8FC0BC055C}" type="presParOf" srcId="{BD723586-5DDB-4ACC-B12A-B2F33641FE10}" destId="{0289C507-C8DD-4A33-B5ED-D31B398E4A86}" srcOrd="1" destOrd="0" presId="urn:microsoft.com/office/officeart/2008/layout/LinedList"/>
    <dgm:cxn modelId="{F9E17404-3BBC-4477-898E-1D8D291485D8}" type="presParOf" srcId="{BD723586-5DDB-4ACC-B12A-B2F33641FE10}" destId="{2CBE5F14-776A-4078-AE76-9ED6D0159987}" srcOrd="2" destOrd="0" presId="urn:microsoft.com/office/officeart/2008/layout/LinedList"/>
    <dgm:cxn modelId="{627CE21C-76A4-485C-8A75-3DC5AB9FA50F}" type="presParOf" srcId="{1EAE57AE-EFB2-4FE9-A714-CBB2183EECDF}" destId="{AA84B087-221A-4E6B-9734-F61E9B758015}" srcOrd="8" destOrd="0" presId="urn:microsoft.com/office/officeart/2008/layout/LinedList"/>
    <dgm:cxn modelId="{2B1E1495-E4A5-4B65-B3E6-BC6D71537C43}" type="presParOf" srcId="{1EAE57AE-EFB2-4FE9-A714-CBB2183EECDF}" destId="{8A048B3A-B761-48CC-84EE-51AF340D7F8C}" srcOrd="9" destOrd="0" presId="urn:microsoft.com/office/officeart/2008/layout/LinedList"/>
    <dgm:cxn modelId="{58C6BD7A-B9EC-4828-B583-E7E2C867C18E}" type="presParOf" srcId="{1EAE57AE-EFB2-4FE9-A714-CBB2183EECDF}" destId="{9A336D12-55D6-49E1-A8B5-74BBA829DD73}" srcOrd="10" destOrd="0" presId="urn:microsoft.com/office/officeart/2008/layout/LinedList"/>
    <dgm:cxn modelId="{881DFDB7-FC41-42D2-987F-C67A745C8429}" type="presParOf" srcId="{9A336D12-55D6-49E1-A8B5-74BBA829DD73}" destId="{1CB76ACF-C00D-4F4A-A9F2-AE7BCDD1EC11}" srcOrd="0" destOrd="0" presId="urn:microsoft.com/office/officeart/2008/layout/LinedList"/>
    <dgm:cxn modelId="{2940C408-782D-4D37-AA59-61A70B41B5FB}" type="presParOf" srcId="{9A336D12-55D6-49E1-A8B5-74BBA829DD73}" destId="{3BE93407-FE69-43F1-B6F6-0021D483B59C}" srcOrd="1" destOrd="0" presId="urn:microsoft.com/office/officeart/2008/layout/LinedList"/>
    <dgm:cxn modelId="{8650D0CA-C5D3-4523-9B54-C6819731E9E4}" type="presParOf" srcId="{9A336D12-55D6-49E1-A8B5-74BBA829DD73}" destId="{BB72D942-BF30-4F42-9D76-4AA4664A607E}" srcOrd="2" destOrd="0" presId="urn:microsoft.com/office/officeart/2008/layout/LinedList"/>
    <dgm:cxn modelId="{ECCD997B-AAB9-4255-9E09-80B64526F862}" type="presParOf" srcId="{1EAE57AE-EFB2-4FE9-A714-CBB2183EECDF}" destId="{647A6BDC-BBAD-4BEF-B128-E053318EF341}" srcOrd="11" destOrd="0" presId="urn:microsoft.com/office/officeart/2008/layout/LinedList"/>
    <dgm:cxn modelId="{372A501F-59D4-49A8-AADD-77794F837F2C}" type="presParOf" srcId="{1EAE57AE-EFB2-4FE9-A714-CBB2183EECDF}" destId="{FEA38D44-A087-4421-87CB-BBB180157A3B}" srcOrd="12" destOrd="0" presId="urn:microsoft.com/office/officeart/2008/layout/LinedList"/>
    <dgm:cxn modelId="{85449130-052B-4019-80A3-B3611953F63F}" type="presParOf" srcId="{1EAE57AE-EFB2-4FE9-A714-CBB2183EECDF}" destId="{0F41AF35-FEF0-4BD0-AF6F-7C1A0596D899}" srcOrd="13" destOrd="0" presId="urn:microsoft.com/office/officeart/2008/layout/LinedList"/>
    <dgm:cxn modelId="{3FC1EB85-4D53-4DA0-A7FD-B9147E925EF9}" type="presParOf" srcId="{0F41AF35-FEF0-4BD0-AF6F-7C1A0596D899}" destId="{BECCA719-90A1-44E2-976E-F5BAF6901458}" srcOrd="0" destOrd="0" presId="urn:microsoft.com/office/officeart/2008/layout/LinedList"/>
    <dgm:cxn modelId="{EC008589-C924-4AE9-B3BD-692368893E86}" type="presParOf" srcId="{0F41AF35-FEF0-4BD0-AF6F-7C1A0596D899}" destId="{185DC9CC-69F8-4151-AC96-ACD073770E26}" srcOrd="1" destOrd="0" presId="urn:microsoft.com/office/officeart/2008/layout/LinedList"/>
    <dgm:cxn modelId="{606ED810-7A64-47E8-9111-F55C4DED9606}" type="presParOf" srcId="{0F41AF35-FEF0-4BD0-AF6F-7C1A0596D899}" destId="{C759078D-4E8E-4CF6-95B1-8624AAAE2C5D}" srcOrd="2" destOrd="0" presId="urn:microsoft.com/office/officeart/2008/layout/LinedList"/>
    <dgm:cxn modelId="{2A933F30-97BB-40E3-BC27-E3DED782A599}" type="presParOf" srcId="{1EAE57AE-EFB2-4FE9-A714-CBB2183EECDF}" destId="{4B0A13F7-BE05-443E-AC9B-3559CFD51E86}" srcOrd="14" destOrd="0" presId="urn:microsoft.com/office/officeart/2008/layout/LinedList"/>
    <dgm:cxn modelId="{145049BB-04C0-4BEF-87A3-D3C883BBC3BC}" type="presParOf" srcId="{1EAE57AE-EFB2-4FE9-A714-CBB2183EECDF}" destId="{FDEF0F5B-641C-490E-91BD-5BBDE543C504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E607A5-40B2-4EBD-94D4-75B9D8FCA87E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F84A4C2-2EAB-46E4-A38E-83AB26D2383F}">
      <dgm:prSet phldrT="[Text]" custT="1"/>
      <dgm:spPr/>
      <dgm:t>
        <a:bodyPr/>
        <a:lstStyle/>
        <a:p>
          <a:r>
            <a:rPr lang="en-US" sz="2000" dirty="0" smtClean="0"/>
            <a:t>Không đưa trẻ </a:t>
          </a:r>
          <a:r>
            <a:rPr lang="en-US" sz="2000" smtClean="0"/>
            <a:t>bị bệnh hô hấp </a:t>
          </a:r>
          <a:r>
            <a:rPr lang="en-US" sz="2000" dirty="0" smtClean="0"/>
            <a:t>đến trường</a:t>
          </a:r>
          <a:endParaRPr lang="en-US" sz="2000" dirty="0"/>
        </a:p>
      </dgm:t>
    </dgm:pt>
    <dgm:pt modelId="{60366706-09F7-4234-ABCC-9C2F8A804359}" type="parTrans" cxnId="{408AD4CA-6586-47C4-B371-DE5F8F759F39}">
      <dgm:prSet/>
      <dgm:spPr/>
      <dgm:t>
        <a:bodyPr/>
        <a:lstStyle/>
        <a:p>
          <a:endParaRPr lang="en-US"/>
        </a:p>
      </dgm:t>
    </dgm:pt>
    <dgm:pt modelId="{D4E80C09-FFAC-4AF9-883E-933D58E9E3AC}" type="sibTrans" cxnId="{408AD4CA-6586-47C4-B371-DE5F8F759F39}">
      <dgm:prSet/>
      <dgm:spPr/>
      <dgm:t>
        <a:bodyPr/>
        <a:lstStyle/>
        <a:p>
          <a:endParaRPr lang="en-US"/>
        </a:p>
      </dgm:t>
    </dgm:pt>
    <dgm:pt modelId="{A7A1338E-5C9D-4FD3-971C-8EA0BD0EB863}">
      <dgm:prSet phldrT="[Text]" custT="1"/>
      <dgm:spPr/>
      <dgm:t>
        <a:bodyPr/>
        <a:lstStyle/>
        <a:p>
          <a:r>
            <a:rPr lang="en-US" sz="1800" dirty="0" smtClean="0"/>
            <a:t>Trẻ ở nhà để chăm sóc tốt hơn</a:t>
          </a:r>
          <a:endParaRPr lang="en-US" sz="1800" dirty="0"/>
        </a:p>
      </dgm:t>
    </dgm:pt>
    <dgm:pt modelId="{5B31C4EB-4619-4C3A-A1A4-60579FC5AF99}" type="parTrans" cxnId="{589F8D48-5D4D-49E5-B9F7-2BFE2ECD972A}">
      <dgm:prSet/>
      <dgm:spPr/>
      <dgm:t>
        <a:bodyPr/>
        <a:lstStyle/>
        <a:p>
          <a:endParaRPr lang="en-US"/>
        </a:p>
      </dgm:t>
    </dgm:pt>
    <dgm:pt modelId="{05658AC1-32F6-4815-9526-414A107D5452}" type="sibTrans" cxnId="{589F8D48-5D4D-49E5-B9F7-2BFE2ECD972A}">
      <dgm:prSet/>
      <dgm:spPr/>
      <dgm:t>
        <a:bodyPr/>
        <a:lstStyle/>
        <a:p>
          <a:endParaRPr lang="en-US"/>
        </a:p>
      </dgm:t>
    </dgm:pt>
    <dgm:pt modelId="{B3627499-2445-4796-99E9-1240C3D86A4B}">
      <dgm:prSet phldrT="[Text]" custT="1"/>
      <dgm:spPr/>
      <dgm:t>
        <a:bodyPr/>
        <a:lstStyle/>
        <a:p>
          <a:r>
            <a:rPr lang="en-US" sz="1800" dirty="0" smtClean="0"/>
            <a:t>Không là nguồn lây cho người khác</a:t>
          </a:r>
          <a:endParaRPr lang="en-US" sz="1800" dirty="0"/>
        </a:p>
      </dgm:t>
    </dgm:pt>
    <dgm:pt modelId="{3F3D3911-A026-45C3-B1B0-65FAB51D9E9B}" type="parTrans" cxnId="{EBD6585E-DF8A-48CA-A35F-9E2D8FCD9882}">
      <dgm:prSet/>
      <dgm:spPr/>
      <dgm:t>
        <a:bodyPr/>
        <a:lstStyle/>
        <a:p>
          <a:endParaRPr lang="en-US"/>
        </a:p>
      </dgm:t>
    </dgm:pt>
    <dgm:pt modelId="{6B9DD62C-9AA4-4F8A-99F9-1053FF66A2F4}" type="sibTrans" cxnId="{EBD6585E-DF8A-48CA-A35F-9E2D8FCD9882}">
      <dgm:prSet/>
      <dgm:spPr/>
      <dgm:t>
        <a:bodyPr/>
        <a:lstStyle/>
        <a:p>
          <a:endParaRPr lang="en-US"/>
        </a:p>
      </dgm:t>
    </dgm:pt>
    <dgm:pt modelId="{8FE2BF0B-01C8-4D4E-B742-3FB2ECE41FDE}">
      <dgm:prSet phldrT="[Text]" custT="1"/>
      <dgm:spPr/>
      <dgm:t>
        <a:bodyPr/>
        <a:lstStyle/>
        <a:p>
          <a:r>
            <a:rPr lang="en-US" sz="2000" dirty="0" err="1" smtClean="0"/>
            <a:t>Phụ</a:t>
          </a:r>
          <a:r>
            <a:rPr lang="en-US" sz="2000" dirty="0" smtClean="0"/>
            <a:t> </a:t>
          </a:r>
          <a:r>
            <a:rPr lang="en-US" sz="2000" dirty="0" err="1" smtClean="0"/>
            <a:t>huynh</a:t>
          </a:r>
          <a:r>
            <a:rPr lang="en-US" sz="2000" dirty="0" smtClean="0"/>
            <a:t> </a:t>
          </a:r>
          <a:r>
            <a:rPr lang="en-US" sz="2000" dirty="0" err="1" smtClean="0"/>
            <a:t>Thông</a:t>
          </a:r>
          <a:r>
            <a:rPr lang="en-US" sz="2000" dirty="0" smtClean="0"/>
            <a:t> </a:t>
          </a:r>
          <a:r>
            <a:rPr lang="en-US" sz="2000" dirty="0" err="1" smtClean="0"/>
            <a:t>báo</a:t>
          </a:r>
          <a:r>
            <a:rPr lang="en-US" sz="2000" dirty="0" smtClean="0"/>
            <a:t> </a:t>
          </a:r>
          <a:r>
            <a:rPr lang="en-US" sz="2000" dirty="0" err="1" smtClean="0"/>
            <a:t>rõ</a:t>
          </a:r>
          <a:r>
            <a:rPr lang="en-US" sz="2000" dirty="0" smtClean="0"/>
            <a:t> nguyên </a:t>
          </a:r>
          <a:r>
            <a:rPr lang="en-US" sz="2000" dirty="0" err="1" smtClean="0"/>
            <a:t>nhân</a:t>
          </a:r>
          <a:r>
            <a:rPr lang="en-US" sz="2000" dirty="0" smtClean="0"/>
            <a:t> HS </a:t>
          </a:r>
          <a:r>
            <a:rPr lang="en-US" sz="2000" dirty="0" err="1" smtClean="0"/>
            <a:t>nghỉ</a:t>
          </a:r>
          <a:r>
            <a:rPr lang="en-US" sz="2000" dirty="0" smtClean="0"/>
            <a:t> học </a:t>
          </a:r>
          <a:r>
            <a:rPr lang="en-US" sz="2000" dirty="0" err="1" smtClean="0"/>
            <a:t>cho</a:t>
          </a:r>
          <a:r>
            <a:rPr lang="en-US" sz="2000" dirty="0" smtClean="0"/>
            <a:t> GV </a:t>
          </a:r>
          <a:r>
            <a:rPr lang="en-US" sz="2000" dirty="0" err="1" smtClean="0"/>
            <a:t>sớm</a:t>
          </a:r>
          <a:endParaRPr lang="en-US" sz="2000" dirty="0"/>
        </a:p>
      </dgm:t>
    </dgm:pt>
    <dgm:pt modelId="{B2F7731A-2D7D-46E8-AAD6-DFD4D397E58A}" type="parTrans" cxnId="{BEAE6F57-4720-4E19-88D6-630A249F8130}">
      <dgm:prSet/>
      <dgm:spPr/>
      <dgm:t>
        <a:bodyPr/>
        <a:lstStyle/>
        <a:p>
          <a:endParaRPr lang="en-US"/>
        </a:p>
      </dgm:t>
    </dgm:pt>
    <dgm:pt modelId="{24255F06-E3DA-462C-8E04-B7F429E81DF2}" type="sibTrans" cxnId="{BEAE6F57-4720-4E19-88D6-630A249F8130}">
      <dgm:prSet/>
      <dgm:spPr/>
      <dgm:t>
        <a:bodyPr/>
        <a:lstStyle/>
        <a:p>
          <a:endParaRPr lang="en-US"/>
        </a:p>
      </dgm:t>
    </dgm:pt>
    <dgm:pt modelId="{22B0D3D6-3C5F-4E38-A114-1F2B825A6107}">
      <dgm:prSet phldrT="[Text]" custT="1"/>
      <dgm:spPr/>
      <dgm:t>
        <a:bodyPr/>
        <a:lstStyle/>
        <a:p>
          <a:r>
            <a:rPr lang="en-US" sz="1800" dirty="0" err="1" smtClean="0"/>
            <a:t>Phục</a:t>
          </a:r>
          <a:r>
            <a:rPr lang="en-US" sz="1800" dirty="0" smtClean="0"/>
            <a:t> </a:t>
          </a:r>
          <a:r>
            <a:rPr lang="en-US" sz="1800" dirty="0" err="1" smtClean="0"/>
            <a:t>vụ</a:t>
          </a:r>
          <a:r>
            <a:rPr lang="en-US" sz="1800" dirty="0" smtClean="0"/>
            <a:t> theo dõi việc học của HS</a:t>
          </a:r>
          <a:endParaRPr lang="en-US" sz="1800" dirty="0"/>
        </a:p>
      </dgm:t>
    </dgm:pt>
    <dgm:pt modelId="{AA5AFB69-EA11-4D69-9E66-C9A82B44084B}" type="parTrans" cxnId="{F7016DE1-855C-43C8-82B2-43C698396245}">
      <dgm:prSet/>
      <dgm:spPr/>
      <dgm:t>
        <a:bodyPr/>
        <a:lstStyle/>
        <a:p>
          <a:endParaRPr lang="en-US"/>
        </a:p>
      </dgm:t>
    </dgm:pt>
    <dgm:pt modelId="{6F9FDF0F-193E-4F37-A3E7-9F68446477CE}" type="sibTrans" cxnId="{F7016DE1-855C-43C8-82B2-43C698396245}">
      <dgm:prSet/>
      <dgm:spPr/>
      <dgm:t>
        <a:bodyPr/>
        <a:lstStyle/>
        <a:p>
          <a:endParaRPr lang="en-US"/>
        </a:p>
      </dgm:t>
    </dgm:pt>
    <dgm:pt modelId="{AED6C89C-AF70-4F1D-81A5-6FA660846265}">
      <dgm:prSet phldrT="[Text]" custT="1"/>
      <dgm:spPr/>
      <dgm:t>
        <a:bodyPr/>
        <a:lstStyle/>
        <a:p>
          <a:r>
            <a:rPr lang="en-US" sz="1800" dirty="0" smtClean="0"/>
            <a:t>Phát hiện sớm ca BTN trong trường học</a:t>
          </a:r>
          <a:endParaRPr lang="en-US" sz="1300" dirty="0"/>
        </a:p>
      </dgm:t>
    </dgm:pt>
    <dgm:pt modelId="{8D4D8B7B-FDD6-4338-AC20-53363B7B8E50}" type="parTrans" cxnId="{041001AD-EE1C-4687-B882-3C87B7B14949}">
      <dgm:prSet/>
      <dgm:spPr/>
      <dgm:t>
        <a:bodyPr/>
        <a:lstStyle/>
        <a:p>
          <a:endParaRPr lang="en-US"/>
        </a:p>
      </dgm:t>
    </dgm:pt>
    <dgm:pt modelId="{EB1892C0-68FC-4124-B093-9B757A5D59C5}" type="sibTrans" cxnId="{041001AD-EE1C-4687-B882-3C87B7B14949}">
      <dgm:prSet/>
      <dgm:spPr/>
      <dgm:t>
        <a:bodyPr/>
        <a:lstStyle/>
        <a:p>
          <a:endParaRPr lang="en-US"/>
        </a:p>
      </dgm:t>
    </dgm:pt>
    <dgm:pt modelId="{AB838557-339F-4232-B8BE-E301F42E6231}">
      <dgm:prSet custT="1"/>
      <dgm:spPr/>
      <dgm:t>
        <a:bodyPr/>
        <a:lstStyle/>
        <a:p>
          <a:r>
            <a:rPr lang="en-US" sz="2000" dirty="0" smtClean="0"/>
            <a:t>Phòng chống BTN tại nhà</a:t>
          </a:r>
          <a:endParaRPr lang="en-US" sz="2000" dirty="0"/>
        </a:p>
      </dgm:t>
    </dgm:pt>
    <dgm:pt modelId="{018B9FA2-54F9-4987-86F9-AD82D762250D}" type="parTrans" cxnId="{51A593BC-C83B-43D6-BF67-2943A2563027}">
      <dgm:prSet/>
      <dgm:spPr/>
      <dgm:t>
        <a:bodyPr/>
        <a:lstStyle/>
        <a:p>
          <a:endParaRPr lang="en-US"/>
        </a:p>
      </dgm:t>
    </dgm:pt>
    <dgm:pt modelId="{35828347-9365-4C79-8184-0357B78E9520}" type="sibTrans" cxnId="{51A593BC-C83B-43D6-BF67-2943A2563027}">
      <dgm:prSet/>
      <dgm:spPr/>
      <dgm:t>
        <a:bodyPr/>
        <a:lstStyle/>
        <a:p>
          <a:endParaRPr lang="en-US"/>
        </a:p>
      </dgm:t>
    </dgm:pt>
    <dgm:pt modelId="{162BF7DB-8D5B-4D6D-B86A-4FE1979C8390}">
      <dgm:prSet custT="1"/>
      <dgm:spPr/>
      <dgm:t>
        <a:bodyPr/>
        <a:lstStyle/>
        <a:p>
          <a:r>
            <a:rPr lang="en-US" sz="1800" dirty="0" smtClean="0"/>
            <a:t>Vệ sinh cá nhân, vệ sinh khử khuẩn môi trường</a:t>
          </a:r>
          <a:endParaRPr lang="en-US" sz="1800" dirty="0"/>
        </a:p>
      </dgm:t>
    </dgm:pt>
    <dgm:pt modelId="{C8BC8A34-A297-455C-8135-1D820D8F97A9}" type="parTrans" cxnId="{F88BA0F0-C5C1-44F8-9885-7642747321E8}">
      <dgm:prSet/>
      <dgm:spPr/>
      <dgm:t>
        <a:bodyPr/>
        <a:lstStyle/>
        <a:p>
          <a:endParaRPr lang="en-US"/>
        </a:p>
      </dgm:t>
    </dgm:pt>
    <dgm:pt modelId="{4C0E8C4F-5837-4F87-B799-DAD089B7A4A6}" type="sibTrans" cxnId="{F88BA0F0-C5C1-44F8-9885-7642747321E8}">
      <dgm:prSet/>
      <dgm:spPr/>
      <dgm:t>
        <a:bodyPr/>
        <a:lstStyle/>
        <a:p>
          <a:endParaRPr lang="en-US"/>
        </a:p>
      </dgm:t>
    </dgm:pt>
    <dgm:pt modelId="{A67A05D2-AA2F-42FC-83AB-C318FE5D10CC}" type="pres">
      <dgm:prSet presAssocID="{DDE607A5-40B2-4EBD-94D4-75B9D8FCA87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FFD7B7A-84D6-4E29-9DE7-10E0DE97DE85}" type="pres">
      <dgm:prSet presAssocID="{EF84A4C2-2EAB-46E4-A38E-83AB26D2383F}" presName="root" presStyleCnt="0"/>
      <dgm:spPr/>
    </dgm:pt>
    <dgm:pt modelId="{B5737C84-63F7-4575-943E-07FAAB1DD47D}" type="pres">
      <dgm:prSet presAssocID="{EF84A4C2-2EAB-46E4-A38E-83AB26D2383F}" presName="rootComposite" presStyleCnt="0"/>
      <dgm:spPr/>
    </dgm:pt>
    <dgm:pt modelId="{397134C8-3628-4944-A5EE-E810745F0DDC}" type="pres">
      <dgm:prSet presAssocID="{EF84A4C2-2EAB-46E4-A38E-83AB26D2383F}" presName="rootText" presStyleLbl="node1" presStyleIdx="0" presStyleCnt="3" custScaleX="192973" custScaleY="165716" custLinFactNeighborX="-392" custLinFactNeighborY="-60612"/>
      <dgm:spPr/>
      <dgm:t>
        <a:bodyPr/>
        <a:lstStyle/>
        <a:p>
          <a:endParaRPr lang="en-US"/>
        </a:p>
      </dgm:t>
    </dgm:pt>
    <dgm:pt modelId="{7597010D-6658-4270-BDF4-85D54F24D912}" type="pres">
      <dgm:prSet presAssocID="{EF84A4C2-2EAB-46E4-A38E-83AB26D2383F}" presName="rootConnector" presStyleLbl="node1" presStyleIdx="0" presStyleCnt="3"/>
      <dgm:spPr/>
      <dgm:t>
        <a:bodyPr/>
        <a:lstStyle/>
        <a:p>
          <a:endParaRPr lang="en-US"/>
        </a:p>
      </dgm:t>
    </dgm:pt>
    <dgm:pt modelId="{CC551936-369D-4909-BE66-995943C3E4A9}" type="pres">
      <dgm:prSet presAssocID="{EF84A4C2-2EAB-46E4-A38E-83AB26D2383F}" presName="childShape" presStyleCnt="0"/>
      <dgm:spPr/>
    </dgm:pt>
    <dgm:pt modelId="{66187468-1D7E-4693-BA77-94FAA7BFBE5A}" type="pres">
      <dgm:prSet presAssocID="{5B31C4EB-4619-4C3A-A1A4-60579FC5AF99}" presName="Name13" presStyleLbl="parChTrans1D2" presStyleIdx="0" presStyleCnt="5"/>
      <dgm:spPr/>
      <dgm:t>
        <a:bodyPr/>
        <a:lstStyle/>
        <a:p>
          <a:endParaRPr lang="en-US"/>
        </a:p>
      </dgm:t>
    </dgm:pt>
    <dgm:pt modelId="{E38608DB-719F-45FE-B284-1EB8726F6F32}" type="pres">
      <dgm:prSet presAssocID="{A7A1338E-5C9D-4FD3-971C-8EA0BD0EB863}" presName="childText" presStyleLbl="bgAcc1" presStyleIdx="0" presStyleCnt="5" custScaleX="222932" custScaleY="118128" custLinFactNeighborX="-14617" custLinFactNeighborY="-591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395D0-B6A6-46A1-96CC-F0709B259222}" type="pres">
      <dgm:prSet presAssocID="{3F3D3911-A026-45C3-B1B0-65FAB51D9E9B}" presName="Name13" presStyleLbl="parChTrans1D2" presStyleIdx="1" presStyleCnt="5"/>
      <dgm:spPr/>
      <dgm:t>
        <a:bodyPr/>
        <a:lstStyle/>
        <a:p>
          <a:endParaRPr lang="en-US"/>
        </a:p>
      </dgm:t>
    </dgm:pt>
    <dgm:pt modelId="{E49E4551-54CC-4098-9023-6E396BD63B2F}" type="pres">
      <dgm:prSet presAssocID="{B3627499-2445-4796-99E9-1240C3D86A4B}" presName="childText" presStyleLbl="bgAcc1" presStyleIdx="1" presStyleCnt="5" custScaleX="254593" custScaleY="120189" custLinFactNeighborX="-14617" custLinFactNeighborY="-62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C458F-F789-4401-87D3-C124424514E7}" type="pres">
      <dgm:prSet presAssocID="{8FE2BF0B-01C8-4D4E-B742-3FB2ECE41FDE}" presName="root" presStyleCnt="0"/>
      <dgm:spPr/>
    </dgm:pt>
    <dgm:pt modelId="{F99FBE45-335F-4D32-B93C-8ABAA9242F2C}" type="pres">
      <dgm:prSet presAssocID="{8FE2BF0B-01C8-4D4E-B742-3FB2ECE41FDE}" presName="rootComposite" presStyleCnt="0"/>
      <dgm:spPr/>
    </dgm:pt>
    <dgm:pt modelId="{9BAF3199-92B6-421D-A28B-7B426BEE9BD3}" type="pres">
      <dgm:prSet presAssocID="{8FE2BF0B-01C8-4D4E-B742-3FB2ECE41FDE}" presName="rootText" presStyleLbl="node1" presStyleIdx="1" presStyleCnt="3" custScaleX="232559" custScaleY="197145" custLinFactNeighborX="2739" custLinFactNeighborY="-58804"/>
      <dgm:spPr/>
      <dgm:t>
        <a:bodyPr/>
        <a:lstStyle/>
        <a:p>
          <a:endParaRPr lang="en-US"/>
        </a:p>
      </dgm:t>
    </dgm:pt>
    <dgm:pt modelId="{4ADB5D58-C86C-4AC5-B96D-7FEB8740D1FC}" type="pres">
      <dgm:prSet presAssocID="{8FE2BF0B-01C8-4D4E-B742-3FB2ECE41FDE}" presName="rootConnector" presStyleLbl="node1" presStyleIdx="1" presStyleCnt="3"/>
      <dgm:spPr/>
      <dgm:t>
        <a:bodyPr/>
        <a:lstStyle/>
        <a:p>
          <a:endParaRPr lang="en-US"/>
        </a:p>
      </dgm:t>
    </dgm:pt>
    <dgm:pt modelId="{2CF7204F-0FA7-4A3B-958A-547CC0161E33}" type="pres">
      <dgm:prSet presAssocID="{8FE2BF0B-01C8-4D4E-B742-3FB2ECE41FDE}" presName="childShape" presStyleCnt="0"/>
      <dgm:spPr/>
    </dgm:pt>
    <dgm:pt modelId="{E32A8250-0F14-480E-BA5F-1AF173E8C8B9}" type="pres">
      <dgm:prSet presAssocID="{AA5AFB69-EA11-4D69-9E66-C9A82B44084B}" presName="Name13" presStyleLbl="parChTrans1D2" presStyleIdx="2" presStyleCnt="5"/>
      <dgm:spPr/>
      <dgm:t>
        <a:bodyPr/>
        <a:lstStyle/>
        <a:p>
          <a:endParaRPr lang="en-US"/>
        </a:p>
      </dgm:t>
    </dgm:pt>
    <dgm:pt modelId="{5DF31D84-9CD4-41FC-B361-6AD62A7CD0B0}" type="pres">
      <dgm:prSet presAssocID="{22B0D3D6-3C5F-4E38-A114-1F2B825A6107}" presName="childText" presStyleLbl="bgAcc1" presStyleIdx="2" presStyleCnt="5" custScaleX="238954" custLinFactNeighborY="-260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8B482-5214-42F9-827C-F2B98592BB26}" type="pres">
      <dgm:prSet presAssocID="{8D4D8B7B-FDD6-4338-AC20-53363B7B8E50}" presName="Name13" presStyleLbl="parChTrans1D2" presStyleIdx="3" presStyleCnt="5"/>
      <dgm:spPr/>
      <dgm:t>
        <a:bodyPr/>
        <a:lstStyle/>
        <a:p>
          <a:endParaRPr lang="en-US"/>
        </a:p>
      </dgm:t>
    </dgm:pt>
    <dgm:pt modelId="{42EB9FF5-C2FA-4DB1-85FB-699718FE3F7C}" type="pres">
      <dgm:prSet presAssocID="{AED6C89C-AF70-4F1D-81A5-6FA660846265}" presName="childText" presStyleLbl="bgAcc1" presStyleIdx="3" presStyleCnt="5" custScaleX="262233" custScaleY="116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C3445-7955-4204-A1D8-383D11A1A6FA}" type="pres">
      <dgm:prSet presAssocID="{AB838557-339F-4232-B8BE-E301F42E6231}" presName="root" presStyleCnt="0"/>
      <dgm:spPr/>
    </dgm:pt>
    <dgm:pt modelId="{59D06C5B-B3D7-4D87-832B-0455083B6859}" type="pres">
      <dgm:prSet presAssocID="{AB838557-339F-4232-B8BE-E301F42E6231}" presName="rootComposite" presStyleCnt="0"/>
      <dgm:spPr/>
    </dgm:pt>
    <dgm:pt modelId="{B160A4D1-74B2-40AD-A6C6-0B4634374588}" type="pres">
      <dgm:prSet presAssocID="{AB838557-339F-4232-B8BE-E301F42E6231}" presName="rootText" presStyleLbl="node1" presStyleIdx="2" presStyleCnt="3" custScaleX="169810" custScaleY="190963" custLinFactNeighborX="-6580" custLinFactNeighborY="-58804"/>
      <dgm:spPr/>
      <dgm:t>
        <a:bodyPr/>
        <a:lstStyle/>
        <a:p>
          <a:endParaRPr lang="en-US"/>
        </a:p>
      </dgm:t>
    </dgm:pt>
    <dgm:pt modelId="{CA96E8F9-83CC-4601-9FE8-2D1F3A7E593B}" type="pres">
      <dgm:prSet presAssocID="{AB838557-339F-4232-B8BE-E301F42E6231}" presName="rootConnector" presStyleLbl="node1" presStyleIdx="2" presStyleCnt="3"/>
      <dgm:spPr/>
      <dgm:t>
        <a:bodyPr/>
        <a:lstStyle/>
        <a:p>
          <a:endParaRPr lang="en-US"/>
        </a:p>
      </dgm:t>
    </dgm:pt>
    <dgm:pt modelId="{A962F7DF-8496-4DFD-BE8B-E5CC7469C354}" type="pres">
      <dgm:prSet presAssocID="{AB838557-339F-4232-B8BE-E301F42E6231}" presName="childShape" presStyleCnt="0"/>
      <dgm:spPr/>
    </dgm:pt>
    <dgm:pt modelId="{F39906F4-5BA2-49C0-A797-A69A7BEEAF5D}" type="pres">
      <dgm:prSet presAssocID="{C8BC8A34-A297-455C-8135-1D820D8F97A9}" presName="Name13" presStyleLbl="parChTrans1D2" presStyleIdx="4" presStyleCnt="5"/>
      <dgm:spPr/>
      <dgm:t>
        <a:bodyPr/>
        <a:lstStyle/>
        <a:p>
          <a:endParaRPr lang="en-US"/>
        </a:p>
      </dgm:t>
    </dgm:pt>
    <dgm:pt modelId="{1E715B94-546B-4204-9FE8-20353EA2DF92}" type="pres">
      <dgm:prSet presAssocID="{162BF7DB-8D5B-4D6D-B86A-4FE1979C8390}" presName="childText" presStyleLbl="bgAcc1" presStyleIdx="4" presStyleCnt="5" custScaleX="274439" custScaleY="115907" custLinFactNeighborX="-20641" custLinFactNeighborY="-33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016DE1-855C-43C8-82B2-43C698396245}" srcId="{8FE2BF0B-01C8-4D4E-B742-3FB2ECE41FDE}" destId="{22B0D3D6-3C5F-4E38-A114-1F2B825A6107}" srcOrd="0" destOrd="0" parTransId="{AA5AFB69-EA11-4D69-9E66-C9A82B44084B}" sibTransId="{6F9FDF0F-193E-4F37-A3E7-9F68446477CE}"/>
    <dgm:cxn modelId="{F254F1C8-017B-4E39-8612-9CD0F2C0E9FA}" type="presOf" srcId="{B3627499-2445-4796-99E9-1240C3D86A4B}" destId="{E49E4551-54CC-4098-9023-6E396BD63B2F}" srcOrd="0" destOrd="0" presId="urn:microsoft.com/office/officeart/2005/8/layout/hierarchy3"/>
    <dgm:cxn modelId="{BEAE6F57-4720-4E19-88D6-630A249F8130}" srcId="{DDE607A5-40B2-4EBD-94D4-75B9D8FCA87E}" destId="{8FE2BF0B-01C8-4D4E-B742-3FB2ECE41FDE}" srcOrd="1" destOrd="0" parTransId="{B2F7731A-2D7D-46E8-AAD6-DFD4D397E58A}" sibTransId="{24255F06-E3DA-462C-8E04-B7F429E81DF2}"/>
    <dgm:cxn modelId="{589F8D48-5D4D-49E5-B9F7-2BFE2ECD972A}" srcId="{EF84A4C2-2EAB-46E4-A38E-83AB26D2383F}" destId="{A7A1338E-5C9D-4FD3-971C-8EA0BD0EB863}" srcOrd="0" destOrd="0" parTransId="{5B31C4EB-4619-4C3A-A1A4-60579FC5AF99}" sibTransId="{05658AC1-32F6-4815-9526-414A107D5452}"/>
    <dgm:cxn modelId="{90FCC068-8E3E-4C23-BFEB-6986B336D842}" type="presOf" srcId="{EF84A4C2-2EAB-46E4-A38E-83AB26D2383F}" destId="{397134C8-3628-4944-A5EE-E810745F0DDC}" srcOrd="0" destOrd="0" presId="urn:microsoft.com/office/officeart/2005/8/layout/hierarchy3"/>
    <dgm:cxn modelId="{8D5E52EE-5E5E-4C3B-9716-89C3A4D76A69}" type="presOf" srcId="{DDE607A5-40B2-4EBD-94D4-75B9D8FCA87E}" destId="{A67A05D2-AA2F-42FC-83AB-C318FE5D10CC}" srcOrd="0" destOrd="0" presId="urn:microsoft.com/office/officeart/2005/8/layout/hierarchy3"/>
    <dgm:cxn modelId="{F19C014E-137F-426A-9BA8-46345936678D}" type="presOf" srcId="{AB838557-339F-4232-B8BE-E301F42E6231}" destId="{CA96E8F9-83CC-4601-9FE8-2D1F3A7E593B}" srcOrd="1" destOrd="0" presId="urn:microsoft.com/office/officeart/2005/8/layout/hierarchy3"/>
    <dgm:cxn modelId="{421DA8AD-48AA-45CA-A991-EC3D95603BA3}" type="presOf" srcId="{3F3D3911-A026-45C3-B1B0-65FAB51D9E9B}" destId="{8DE395D0-B6A6-46A1-96CC-F0709B259222}" srcOrd="0" destOrd="0" presId="urn:microsoft.com/office/officeart/2005/8/layout/hierarchy3"/>
    <dgm:cxn modelId="{408AD4CA-6586-47C4-B371-DE5F8F759F39}" srcId="{DDE607A5-40B2-4EBD-94D4-75B9D8FCA87E}" destId="{EF84A4C2-2EAB-46E4-A38E-83AB26D2383F}" srcOrd="0" destOrd="0" parTransId="{60366706-09F7-4234-ABCC-9C2F8A804359}" sibTransId="{D4E80C09-FFAC-4AF9-883E-933D58E9E3AC}"/>
    <dgm:cxn modelId="{E9C7E8DD-AA0A-4863-8625-596E7FB0F6A4}" type="presOf" srcId="{A7A1338E-5C9D-4FD3-971C-8EA0BD0EB863}" destId="{E38608DB-719F-45FE-B284-1EB8726F6F32}" srcOrd="0" destOrd="0" presId="urn:microsoft.com/office/officeart/2005/8/layout/hierarchy3"/>
    <dgm:cxn modelId="{20567B0D-C9B1-4327-B41B-C7F325E47F72}" type="presOf" srcId="{AB838557-339F-4232-B8BE-E301F42E6231}" destId="{B160A4D1-74B2-40AD-A6C6-0B4634374588}" srcOrd="0" destOrd="0" presId="urn:microsoft.com/office/officeart/2005/8/layout/hierarchy3"/>
    <dgm:cxn modelId="{65F0FAB6-9C27-46D7-BD0B-CDEE9D0ADDE2}" type="presOf" srcId="{5B31C4EB-4619-4C3A-A1A4-60579FC5AF99}" destId="{66187468-1D7E-4693-BA77-94FAA7BFBE5A}" srcOrd="0" destOrd="0" presId="urn:microsoft.com/office/officeart/2005/8/layout/hierarchy3"/>
    <dgm:cxn modelId="{EBD6585E-DF8A-48CA-A35F-9E2D8FCD9882}" srcId="{EF84A4C2-2EAB-46E4-A38E-83AB26D2383F}" destId="{B3627499-2445-4796-99E9-1240C3D86A4B}" srcOrd="1" destOrd="0" parTransId="{3F3D3911-A026-45C3-B1B0-65FAB51D9E9B}" sibTransId="{6B9DD62C-9AA4-4F8A-99F9-1053FF66A2F4}"/>
    <dgm:cxn modelId="{FDD9A423-4C4C-41E0-88E0-731311A4A638}" type="presOf" srcId="{22B0D3D6-3C5F-4E38-A114-1F2B825A6107}" destId="{5DF31D84-9CD4-41FC-B361-6AD62A7CD0B0}" srcOrd="0" destOrd="0" presId="urn:microsoft.com/office/officeart/2005/8/layout/hierarchy3"/>
    <dgm:cxn modelId="{F88BA0F0-C5C1-44F8-9885-7642747321E8}" srcId="{AB838557-339F-4232-B8BE-E301F42E6231}" destId="{162BF7DB-8D5B-4D6D-B86A-4FE1979C8390}" srcOrd="0" destOrd="0" parTransId="{C8BC8A34-A297-455C-8135-1D820D8F97A9}" sibTransId="{4C0E8C4F-5837-4F87-B799-DAD089B7A4A6}"/>
    <dgm:cxn modelId="{51A593BC-C83B-43D6-BF67-2943A2563027}" srcId="{DDE607A5-40B2-4EBD-94D4-75B9D8FCA87E}" destId="{AB838557-339F-4232-B8BE-E301F42E6231}" srcOrd="2" destOrd="0" parTransId="{018B9FA2-54F9-4987-86F9-AD82D762250D}" sibTransId="{35828347-9365-4C79-8184-0357B78E9520}"/>
    <dgm:cxn modelId="{36BCB97B-8F63-468B-BB67-F6C212D749C2}" type="presOf" srcId="{AA5AFB69-EA11-4D69-9E66-C9A82B44084B}" destId="{E32A8250-0F14-480E-BA5F-1AF173E8C8B9}" srcOrd="0" destOrd="0" presId="urn:microsoft.com/office/officeart/2005/8/layout/hierarchy3"/>
    <dgm:cxn modelId="{BDADC086-793B-416F-9CD0-49808CED9549}" type="presOf" srcId="{8D4D8B7B-FDD6-4338-AC20-53363B7B8E50}" destId="{8568B482-5214-42F9-827C-F2B98592BB26}" srcOrd="0" destOrd="0" presId="urn:microsoft.com/office/officeart/2005/8/layout/hierarchy3"/>
    <dgm:cxn modelId="{6DA08D31-2CDF-4376-AF88-BAC5C542EA15}" type="presOf" srcId="{AED6C89C-AF70-4F1D-81A5-6FA660846265}" destId="{42EB9FF5-C2FA-4DB1-85FB-699718FE3F7C}" srcOrd="0" destOrd="0" presId="urn:microsoft.com/office/officeart/2005/8/layout/hierarchy3"/>
    <dgm:cxn modelId="{508776A9-76BA-40A5-89AD-A1DBBFC7673A}" type="presOf" srcId="{162BF7DB-8D5B-4D6D-B86A-4FE1979C8390}" destId="{1E715B94-546B-4204-9FE8-20353EA2DF92}" srcOrd="0" destOrd="0" presId="urn:microsoft.com/office/officeart/2005/8/layout/hierarchy3"/>
    <dgm:cxn modelId="{95711036-B8AF-434F-8AF5-84CE09415533}" type="presOf" srcId="{C8BC8A34-A297-455C-8135-1D820D8F97A9}" destId="{F39906F4-5BA2-49C0-A797-A69A7BEEAF5D}" srcOrd="0" destOrd="0" presId="urn:microsoft.com/office/officeart/2005/8/layout/hierarchy3"/>
    <dgm:cxn modelId="{1F015BB1-CE90-45F2-89F7-33175920C097}" type="presOf" srcId="{8FE2BF0B-01C8-4D4E-B742-3FB2ECE41FDE}" destId="{4ADB5D58-C86C-4AC5-B96D-7FEB8740D1FC}" srcOrd="1" destOrd="0" presId="urn:microsoft.com/office/officeart/2005/8/layout/hierarchy3"/>
    <dgm:cxn modelId="{B49DF617-60C8-4D31-BF68-9D44E6BC0CE8}" type="presOf" srcId="{EF84A4C2-2EAB-46E4-A38E-83AB26D2383F}" destId="{7597010D-6658-4270-BDF4-85D54F24D912}" srcOrd="1" destOrd="0" presId="urn:microsoft.com/office/officeart/2005/8/layout/hierarchy3"/>
    <dgm:cxn modelId="{27F79CE4-C0B9-4CF2-A44A-BD2D4B439DDF}" type="presOf" srcId="{8FE2BF0B-01C8-4D4E-B742-3FB2ECE41FDE}" destId="{9BAF3199-92B6-421D-A28B-7B426BEE9BD3}" srcOrd="0" destOrd="0" presId="urn:microsoft.com/office/officeart/2005/8/layout/hierarchy3"/>
    <dgm:cxn modelId="{041001AD-EE1C-4687-B882-3C87B7B14949}" srcId="{8FE2BF0B-01C8-4D4E-B742-3FB2ECE41FDE}" destId="{AED6C89C-AF70-4F1D-81A5-6FA660846265}" srcOrd="1" destOrd="0" parTransId="{8D4D8B7B-FDD6-4338-AC20-53363B7B8E50}" sibTransId="{EB1892C0-68FC-4124-B093-9B757A5D59C5}"/>
    <dgm:cxn modelId="{F3B75F67-4553-4EA0-90C9-BD2796027CC3}" type="presParOf" srcId="{A67A05D2-AA2F-42FC-83AB-C318FE5D10CC}" destId="{CFFD7B7A-84D6-4E29-9DE7-10E0DE97DE85}" srcOrd="0" destOrd="0" presId="urn:microsoft.com/office/officeart/2005/8/layout/hierarchy3"/>
    <dgm:cxn modelId="{BDC9AE8D-607D-49FF-A05B-4A76B5F455C3}" type="presParOf" srcId="{CFFD7B7A-84D6-4E29-9DE7-10E0DE97DE85}" destId="{B5737C84-63F7-4575-943E-07FAAB1DD47D}" srcOrd="0" destOrd="0" presId="urn:microsoft.com/office/officeart/2005/8/layout/hierarchy3"/>
    <dgm:cxn modelId="{FA7D8D6D-7463-4ECE-A560-D56482528759}" type="presParOf" srcId="{B5737C84-63F7-4575-943E-07FAAB1DD47D}" destId="{397134C8-3628-4944-A5EE-E810745F0DDC}" srcOrd="0" destOrd="0" presId="urn:microsoft.com/office/officeart/2005/8/layout/hierarchy3"/>
    <dgm:cxn modelId="{4DFD4BDF-CE00-4E6C-8D06-36242DA7A46D}" type="presParOf" srcId="{B5737C84-63F7-4575-943E-07FAAB1DD47D}" destId="{7597010D-6658-4270-BDF4-85D54F24D912}" srcOrd="1" destOrd="0" presId="urn:microsoft.com/office/officeart/2005/8/layout/hierarchy3"/>
    <dgm:cxn modelId="{9320C760-F2B2-4FFF-B255-CC4A05895EDE}" type="presParOf" srcId="{CFFD7B7A-84D6-4E29-9DE7-10E0DE97DE85}" destId="{CC551936-369D-4909-BE66-995943C3E4A9}" srcOrd="1" destOrd="0" presId="urn:microsoft.com/office/officeart/2005/8/layout/hierarchy3"/>
    <dgm:cxn modelId="{7EADE000-03A5-4224-9C75-2F397238A5E2}" type="presParOf" srcId="{CC551936-369D-4909-BE66-995943C3E4A9}" destId="{66187468-1D7E-4693-BA77-94FAA7BFBE5A}" srcOrd="0" destOrd="0" presId="urn:microsoft.com/office/officeart/2005/8/layout/hierarchy3"/>
    <dgm:cxn modelId="{EB663970-A128-4C78-A481-2E4E976E8252}" type="presParOf" srcId="{CC551936-369D-4909-BE66-995943C3E4A9}" destId="{E38608DB-719F-45FE-B284-1EB8726F6F32}" srcOrd="1" destOrd="0" presId="urn:microsoft.com/office/officeart/2005/8/layout/hierarchy3"/>
    <dgm:cxn modelId="{3AC6E68E-E48C-4587-A134-87A8EB581594}" type="presParOf" srcId="{CC551936-369D-4909-BE66-995943C3E4A9}" destId="{8DE395D0-B6A6-46A1-96CC-F0709B259222}" srcOrd="2" destOrd="0" presId="urn:microsoft.com/office/officeart/2005/8/layout/hierarchy3"/>
    <dgm:cxn modelId="{0F00A1AC-2AD6-4737-8B79-D502A5E06229}" type="presParOf" srcId="{CC551936-369D-4909-BE66-995943C3E4A9}" destId="{E49E4551-54CC-4098-9023-6E396BD63B2F}" srcOrd="3" destOrd="0" presId="urn:microsoft.com/office/officeart/2005/8/layout/hierarchy3"/>
    <dgm:cxn modelId="{2DC4DABF-217F-4EFA-93E1-8AF946E426F6}" type="presParOf" srcId="{A67A05D2-AA2F-42FC-83AB-C318FE5D10CC}" destId="{11EC458F-F789-4401-87D3-C124424514E7}" srcOrd="1" destOrd="0" presId="urn:microsoft.com/office/officeart/2005/8/layout/hierarchy3"/>
    <dgm:cxn modelId="{8A4A1E15-181A-4A6A-BED9-1590C96E06AF}" type="presParOf" srcId="{11EC458F-F789-4401-87D3-C124424514E7}" destId="{F99FBE45-335F-4D32-B93C-8ABAA9242F2C}" srcOrd="0" destOrd="0" presId="urn:microsoft.com/office/officeart/2005/8/layout/hierarchy3"/>
    <dgm:cxn modelId="{0B052754-AF45-4DEE-9488-19CF249915C4}" type="presParOf" srcId="{F99FBE45-335F-4D32-B93C-8ABAA9242F2C}" destId="{9BAF3199-92B6-421D-A28B-7B426BEE9BD3}" srcOrd="0" destOrd="0" presId="urn:microsoft.com/office/officeart/2005/8/layout/hierarchy3"/>
    <dgm:cxn modelId="{65EEF1D0-39D4-4944-8296-F2527AE4E366}" type="presParOf" srcId="{F99FBE45-335F-4D32-B93C-8ABAA9242F2C}" destId="{4ADB5D58-C86C-4AC5-B96D-7FEB8740D1FC}" srcOrd="1" destOrd="0" presId="urn:microsoft.com/office/officeart/2005/8/layout/hierarchy3"/>
    <dgm:cxn modelId="{9D71D9DC-B609-4E90-A98E-7A39102ADF7A}" type="presParOf" srcId="{11EC458F-F789-4401-87D3-C124424514E7}" destId="{2CF7204F-0FA7-4A3B-958A-547CC0161E33}" srcOrd="1" destOrd="0" presId="urn:microsoft.com/office/officeart/2005/8/layout/hierarchy3"/>
    <dgm:cxn modelId="{0AFF0B63-A1F0-4D10-976F-D0DEA757D15D}" type="presParOf" srcId="{2CF7204F-0FA7-4A3B-958A-547CC0161E33}" destId="{E32A8250-0F14-480E-BA5F-1AF173E8C8B9}" srcOrd="0" destOrd="0" presId="urn:microsoft.com/office/officeart/2005/8/layout/hierarchy3"/>
    <dgm:cxn modelId="{A27EBE57-90EE-4B94-B0EB-EDACEC438828}" type="presParOf" srcId="{2CF7204F-0FA7-4A3B-958A-547CC0161E33}" destId="{5DF31D84-9CD4-41FC-B361-6AD62A7CD0B0}" srcOrd="1" destOrd="0" presId="urn:microsoft.com/office/officeart/2005/8/layout/hierarchy3"/>
    <dgm:cxn modelId="{1931735C-5A95-4BFF-9E3F-DA133A81ABD3}" type="presParOf" srcId="{2CF7204F-0FA7-4A3B-958A-547CC0161E33}" destId="{8568B482-5214-42F9-827C-F2B98592BB26}" srcOrd="2" destOrd="0" presId="urn:microsoft.com/office/officeart/2005/8/layout/hierarchy3"/>
    <dgm:cxn modelId="{FD78318E-5BBA-44F2-95AD-857A8C0BED5A}" type="presParOf" srcId="{2CF7204F-0FA7-4A3B-958A-547CC0161E33}" destId="{42EB9FF5-C2FA-4DB1-85FB-699718FE3F7C}" srcOrd="3" destOrd="0" presId="urn:microsoft.com/office/officeart/2005/8/layout/hierarchy3"/>
    <dgm:cxn modelId="{116E8287-DBA0-425D-86B0-40E418FEB0AB}" type="presParOf" srcId="{A67A05D2-AA2F-42FC-83AB-C318FE5D10CC}" destId="{FE1C3445-7955-4204-A1D8-383D11A1A6FA}" srcOrd="2" destOrd="0" presId="urn:microsoft.com/office/officeart/2005/8/layout/hierarchy3"/>
    <dgm:cxn modelId="{D1A417EC-B91C-432E-8B27-FF9F836B7923}" type="presParOf" srcId="{FE1C3445-7955-4204-A1D8-383D11A1A6FA}" destId="{59D06C5B-B3D7-4D87-832B-0455083B6859}" srcOrd="0" destOrd="0" presId="urn:microsoft.com/office/officeart/2005/8/layout/hierarchy3"/>
    <dgm:cxn modelId="{87492DEC-F3DA-4FE3-8523-23ED886D2758}" type="presParOf" srcId="{59D06C5B-B3D7-4D87-832B-0455083B6859}" destId="{B160A4D1-74B2-40AD-A6C6-0B4634374588}" srcOrd="0" destOrd="0" presId="urn:microsoft.com/office/officeart/2005/8/layout/hierarchy3"/>
    <dgm:cxn modelId="{96BB7838-2A9F-457C-A916-3E5E122D50D1}" type="presParOf" srcId="{59D06C5B-B3D7-4D87-832B-0455083B6859}" destId="{CA96E8F9-83CC-4601-9FE8-2D1F3A7E593B}" srcOrd="1" destOrd="0" presId="urn:microsoft.com/office/officeart/2005/8/layout/hierarchy3"/>
    <dgm:cxn modelId="{FA531DAC-D20C-410C-BD3B-42994E38EABA}" type="presParOf" srcId="{FE1C3445-7955-4204-A1D8-383D11A1A6FA}" destId="{A962F7DF-8496-4DFD-BE8B-E5CC7469C354}" srcOrd="1" destOrd="0" presId="urn:microsoft.com/office/officeart/2005/8/layout/hierarchy3"/>
    <dgm:cxn modelId="{37128010-D441-4F2D-AF7C-D5CCF07532E5}" type="presParOf" srcId="{A962F7DF-8496-4DFD-BE8B-E5CC7469C354}" destId="{F39906F4-5BA2-49C0-A797-A69A7BEEAF5D}" srcOrd="0" destOrd="0" presId="urn:microsoft.com/office/officeart/2005/8/layout/hierarchy3"/>
    <dgm:cxn modelId="{0DFC45BB-DD1F-4A5C-9C2F-168EECB8FC73}" type="presParOf" srcId="{A962F7DF-8496-4DFD-BE8B-E5CC7469C354}" destId="{1E715B94-546B-4204-9FE8-20353EA2DF9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1E9A32-0286-4362-92F8-20576444FC7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4E46587-6DF3-4D14-9DAC-F6894DD82004}">
      <dgm:prSet phldrT="[Text]"/>
      <dgm:spPr/>
      <dgm:t>
        <a:bodyPr/>
        <a:lstStyle/>
        <a:p>
          <a:r>
            <a:rPr lang="en-US" dirty="0" smtClean="0"/>
            <a:t>Đột xuất</a:t>
          </a:r>
          <a:endParaRPr lang="en-US" dirty="0"/>
        </a:p>
      </dgm:t>
    </dgm:pt>
    <dgm:pt modelId="{4DBD1C3E-97D8-4B8E-A1B0-4291AB5EDF14}" type="parTrans" cxnId="{CC863F68-B481-44AC-A48B-31217BEA8963}">
      <dgm:prSet/>
      <dgm:spPr/>
      <dgm:t>
        <a:bodyPr/>
        <a:lstStyle/>
        <a:p>
          <a:endParaRPr lang="en-US"/>
        </a:p>
      </dgm:t>
    </dgm:pt>
    <dgm:pt modelId="{21E79937-DC37-43DF-A43B-0345A5FF149B}" type="sibTrans" cxnId="{CC863F68-B481-44AC-A48B-31217BEA8963}">
      <dgm:prSet/>
      <dgm:spPr/>
      <dgm:t>
        <a:bodyPr/>
        <a:lstStyle/>
        <a:p>
          <a:endParaRPr lang="en-US"/>
        </a:p>
      </dgm:t>
    </dgm:pt>
    <dgm:pt modelId="{186EEF08-C5AB-475D-B25C-7A916D7ED6F2}">
      <dgm:prSet phldrT="[Text]"/>
      <dgm:spPr/>
      <dgm:t>
        <a:bodyPr/>
        <a:lstStyle/>
        <a:p>
          <a:r>
            <a:rPr lang="en-US" dirty="0" smtClean="0"/>
            <a:t>Báo ngay khi xuất hiện các tình huống theo danh mục đính kèm tại công văn số 3440/GDĐT-CTTT ngày 3/10/2018</a:t>
          </a:r>
          <a:endParaRPr lang="en-US" dirty="0"/>
        </a:p>
      </dgm:t>
    </dgm:pt>
    <dgm:pt modelId="{DD31F865-9833-4AA1-86B2-8B055F69DA05}" type="parTrans" cxnId="{73C13CEC-7D52-40B2-BF45-C53ADD11F8CD}">
      <dgm:prSet/>
      <dgm:spPr/>
      <dgm:t>
        <a:bodyPr/>
        <a:lstStyle/>
        <a:p>
          <a:endParaRPr lang="en-US"/>
        </a:p>
      </dgm:t>
    </dgm:pt>
    <dgm:pt modelId="{1595F755-4018-4791-BDCA-41BD668D17BE}" type="sibTrans" cxnId="{73C13CEC-7D52-40B2-BF45-C53ADD11F8CD}">
      <dgm:prSet/>
      <dgm:spPr/>
      <dgm:t>
        <a:bodyPr/>
        <a:lstStyle/>
        <a:p>
          <a:endParaRPr lang="en-US"/>
        </a:p>
      </dgm:t>
    </dgm:pt>
    <dgm:pt modelId="{6A7706A0-620E-453B-A0FC-4A504D81CC92}">
      <dgm:prSet phldrT="[Text]"/>
      <dgm:spPr/>
      <dgm:t>
        <a:bodyPr/>
        <a:lstStyle/>
        <a:p>
          <a:r>
            <a:rPr lang="en-US" dirty="0" smtClean="0"/>
            <a:t>Hàng ngày</a:t>
          </a:r>
          <a:endParaRPr lang="en-US" dirty="0"/>
        </a:p>
      </dgm:t>
    </dgm:pt>
    <dgm:pt modelId="{710B6E2C-426A-4387-B0FA-B0C65A125FF9}" type="parTrans" cxnId="{7F5C4CA3-FE4F-4C24-98BF-A9E073F7AFAF}">
      <dgm:prSet/>
      <dgm:spPr/>
      <dgm:t>
        <a:bodyPr/>
        <a:lstStyle/>
        <a:p>
          <a:endParaRPr lang="en-US"/>
        </a:p>
      </dgm:t>
    </dgm:pt>
    <dgm:pt modelId="{812C9864-81AD-4DE5-AFCD-5CB62EA796E1}" type="sibTrans" cxnId="{7F5C4CA3-FE4F-4C24-98BF-A9E073F7AFAF}">
      <dgm:prSet/>
      <dgm:spPr/>
      <dgm:t>
        <a:bodyPr/>
        <a:lstStyle/>
        <a:p>
          <a:endParaRPr lang="en-US"/>
        </a:p>
      </dgm:t>
    </dgm:pt>
    <dgm:pt modelId="{BE1AF09F-1101-4269-BC7F-73C98AA08176}">
      <dgm:prSet phldrT="[Text]"/>
      <dgm:spPr/>
      <dgm:t>
        <a:bodyPr/>
        <a:lstStyle/>
        <a:p>
          <a:r>
            <a:rPr lang="en-US" dirty="0" smtClean="0"/>
            <a:t>Khi </a:t>
          </a:r>
          <a:r>
            <a:rPr lang="en-US" dirty="0" smtClean="0">
              <a:solidFill>
                <a:srgbClr val="FF0000"/>
              </a:solidFill>
            </a:rPr>
            <a:t>CÓ</a:t>
          </a:r>
          <a:r>
            <a:rPr lang="en-US" dirty="0" smtClean="0"/>
            <a:t> ổ dịch / chùm ca BTN tại trường</a:t>
          </a:r>
          <a:endParaRPr lang="en-US" dirty="0"/>
        </a:p>
      </dgm:t>
    </dgm:pt>
    <dgm:pt modelId="{C037F377-315A-4059-891B-DE2A082CFEAD}" type="parTrans" cxnId="{0AF275FC-1357-4938-867F-D52812009FD3}">
      <dgm:prSet/>
      <dgm:spPr/>
      <dgm:t>
        <a:bodyPr/>
        <a:lstStyle/>
        <a:p>
          <a:endParaRPr lang="en-US"/>
        </a:p>
      </dgm:t>
    </dgm:pt>
    <dgm:pt modelId="{7D72853D-906A-45D6-B530-A10B62EBD898}" type="sibTrans" cxnId="{0AF275FC-1357-4938-867F-D52812009FD3}">
      <dgm:prSet/>
      <dgm:spPr/>
      <dgm:t>
        <a:bodyPr/>
        <a:lstStyle/>
        <a:p>
          <a:endParaRPr lang="en-US"/>
        </a:p>
      </dgm:t>
    </dgm:pt>
    <dgm:pt modelId="{2569A524-4DF1-48D9-980F-471BD23C87EB}">
      <dgm:prSet/>
      <dgm:spPr/>
      <dgm:t>
        <a:bodyPr/>
        <a:lstStyle/>
        <a:p>
          <a:r>
            <a:rPr lang="en-US" dirty="0" smtClean="0"/>
            <a:t>Hàng tháng</a:t>
          </a:r>
          <a:endParaRPr lang="en-US" dirty="0"/>
        </a:p>
      </dgm:t>
    </dgm:pt>
    <dgm:pt modelId="{87DF320E-0DBA-4FB2-9123-E3F60C8FF086}" type="parTrans" cxnId="{9DA6EA01-D5BE-4BC3-9799-2A98B1023B52}">
      <dgm:prSet/>
      <dgm:spPr/>
      <dgm:t>
        <a:bodyPr/>
        <a:lstStyle/>
        <a:p>
          <a:endParaRPr lang="en-US"/>
        </a:p>
      </dgm:t>
    </dgm:pt>
    <dgm:pt modelId="{1A6CEB37-14D9-4173-A608-0C58BB0F2D56}" type="sibTrans" cxnId="{9DA6EA01-D5BE-4BC3-9799-2A98B1023B52}">
      <dgm:prSet/>
      <dgm:spPr/>
      <dgm:t>
        <a:bodyPr/>
        <a:lstStyle/>
        <a:p>
          <a:endParaRPr lang="en-US"/>
        </a:p>
      </dgm:t>
    </dgm:pt>
    <dgm:pt modelId="{29C40FC4-0C13-4D82-8BA4-F25C1B1CA6D8}">
      <dgm:prSet phldrT="[Text]"/>
      <dgm:spPr/>
      <dgm:t>
        <a:bodyPr/>
        <a:lstStyle/>
        <a:p>
          <a:r>
            <a:rPr lang="en-US" dirty="0" smtClean="0"/>
            <a:t>Báo ngay khi có nhiều trường hợp có vấn đề sức khỏe trong cùng thời điểm</a:t>
          </a:r>
          <a:endParaRPr lang="en-US" dirty="0"/>
        </a:p>
      </dgm:t>
    </dgm:pt>
    <dgm:pt modelId="{21A57197-E505-4121-872E-1A2B6CD7235E}" type="parTrans" cxnId="{B34F9554-F25D-4136-88A9-3E4E00080CC5}">
      <dgm:prSet/>
      <dgm:spPr/>
      <dgm:t>
        <a:bodyPr/>
        <a:lstStyle/>
        <a:p>
          <a:endParaRPr lang="en-US"/>
        </a:p>
      </dgm:t>
    </dgm:pt>
    <dgm:pt modelId="{DBB82113-4752-49A4-8E5C-00595B1B7CBE}" type="sibTrans" cxnId="{B34F9554-F25D-4136-88A9-3E4E00080CC5}">
      <dgm:prSet/>
      <dgm:spPr/>
      <dgm:t>
        <a:bodyPr/>
        <a:lstStyle/>
        <a:p>
          <a:endParaRPr lang="en-US"/>
        </a:p>
      </dgm:t>
    </dgm:pt>
    <dgm:pt modelId="{2E849601-BDCA-4156-8CE6-FC6367ECBDAF}">
      <dgm:prSet/>
      <dgm:spPr/>
      <dgm:t>
        <a:bodyPr/>
        <a:lstStyle/>
        <a:p>
          <a:r>
            <a:rPr lang="en-US" dirty="0" smtClean="0"/>
            <a:t>Ds ca BTN ghi nhận từ ngày 1 đến ngày cuối tháng (file đã cập nhật hàng ngày)</a:t>
          </a:r>
          <a:endParaRPr lang="en-US" dirty="0"/>
        </a:p>
      </dgm:t>
    </dgm:pt>
    <dgm:pt modelId="{87260926-5762-4356-A513-2FF072A2BBCA}" type="parTrans" cxnId="{9FDA1C8C-06B8-4176-80DE-3E94252B79A3}">
      <dgm:prSet/>
      <dgm:spPr/>
      <dgm:t>
        <a:bodyPr/>
        <a:lstStyle/>
        <a:p>
          <a:endParaRPr lang="en-US"/>
        </a:p>
      </dgm:t>
    </dgm:pt>
    <dgm:pt modelId="{644CB72A-3E9D-40E1-89FB-F87E14CF6454}" type="sibTrans" cxnId="{9FDA1C8C-06B8-4176-80DE-3E94252B79A3}">
      <dgm:prSet/>
      <dgm:spPr/>
      <dgm:t>
        <a:bodyPr/>
        <a:lstStyle/>
        <a:p>
          <a:endParaRPr lang="en-US"/>
        </a:p>
      </dgm:t>
    </dgm:pt>
    <dgm:pt modelId="{D4FA47C5-8D79-4C86-9C9D-7E9AAA63150B}">
      <dgm:prSet/>
      <dgm:spPr/>
      <dgm:t>
        <a:bodyPr/>
        <a:lstStyle/>
        <a:p>
          <a:r>
            <a:rPr lang="en-US" dirty="0" smtClean="0"/>
            <a:t>Không có thì báo cáo “KHÔNG CÓ CA BỆNH”</a:t>
          </a:r>
          <a:endParaRPr lang="en-US" dirty="0"/>
        </a:p>
      </dgm:t>
    </dgm:pt>
    <dgm:pt modelId="{72B2DF10-E21F-49F2-A999-6F1EDBC8238D}" type="parTrans" cxnId="{CD74CD6E-DEE5-4928-BD3A-17E5E0C8B029}">
      <dgm:prSet/>
      <dgm:spPr/>
      <dgm:t>
        <a:bodyPr/>
        <a:lstStyle/>
        <a:p>
          <a:endParaRPr lang="en-US"/>
        </a:p>
      </dgm:t>
    </dgm:pt>
    <dgm:pt modelId="{1FF92A3C-710B-42DA-B99C-76FCD7216261}" type="sibTrans" cxnId="{CD74CD6E-DEE5-4928-BD3A-17E5E0C8B029}">
      <dgm:prSet/>
      <dgm:spPr/>
      <dgm:t>
        <a:bodyPr/>
        <a:lstStyle/>
        <a:p>
          <a:endParaRPr lang="en-US"/>
        </a:p>
      </dgm:t>
    </dgm:pt>
    <dgm:pt modelId="{D8C1F0F9-AF53-40B6-8892-51C686665087}" type="pres">
      <dgm:prSet presAssocID="{1E1E9A32-0286-4362-92F8-20576444FC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EE3E0C-C34E-42BF-AA9B-910662BC74A9}" type="pres">
      <dgm:prSet presAssocID="{64E46587-6DF3-4D14-9DAC-F6894DD8200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45A6C-B83D-4459-94F7-4C1587220B03}" type="pres">
      <dgm:prSet presAssocID="{64E46587-6DF3-4D14-9DAC-F6894DD82004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348C6-BDDD-45B6-AD5F-8FE7FF172092}" type="pres">
      <dgm:prSet presAssocID="{6A7706A0-620E-453B-A0FC-4A504D81CC9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104FA-4E97-4591-806B-0B6A0A35855A}" type="pres">
      <dgm:prSet presAssocID="{6A7706A0-620E-453B-A0FC-4A504D81CC92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30025-B140-4C77-BF7B-7AA63349EE75}" type="pres">
      <dgm:prSet presAssocID="{2569A524-4DF1-48D9-980F-471BD23C87E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6D9FD-37BB-4135-96F3-8E1BDAFE72FF}" type="pres">
      <dgm:prSet presAssocID="{2569A524-4DF1-48D9-980F-471BD23C87EB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863F68-B481-44AC-A48B-31217BEA8963}" srcId="{1E1E9A32-0286-4362-92F8-20576444FC71}" destId="{64E46587-6DF3-4D14-9DAC-F6894DD82004}" srcOrd="0" destOrd="0" parTransId="{4DBD1C3E-97D8-4B8E-A1B0-4291AB5EDF14}" sibTransId="{21E79937-DC37-43DF-A43B-0345A5FF149B}"/>
    <dgm:cxn modelId="{0C6049A0-60C3-40F8-99B1-394BBB989F12}" type="presOf" srcId="{64E46587-6DF3-4D14-9DAC-F6894DD82004}" destId="{EAEE3E0C-C34E-42BF-AA9B-910662BC74A9}" srcOrd="0" destOrd="0" presId="urn:microsoft.com/office/officeart/2005/8/layout/vList2"/>
    <dgm:cxn modelId="{0AF275FC-1357-4938-867F-D52812009FD3}" srcId="{6A7706A0-620E-453B-A0FC-4A504D81CC92}" destId="{BE1AF09F-1101-4269-BC7F-73C98AA08176}" srcOrd="0" destOrd="0" parTransId="{C037F377-315A-4059-891B-DE2A082CFEAD}" sibTransId="{7D72853D-906A-45D6-B530-A10B62EBD898}"/>
    <dgm:cxn modelId="{B34F9554-F25D-4136-88A9-3E4E00080CC5}" srcId="{64E46587-6DF3-4D14-9DAC-F6894DD82004}" destId="{29C40FC4-0C13-4D82-8BA4-F25C1B1CA6D8}" srcOrd="1" destOrd="0" parTransId="{21A57197-E505-4121-872E-1A2B6CD7235E}" sibTransId="{DBB82113-4752-49A4-8E5C-00595B1B7CBE}"/>
    <dgm:cxn modelId="{33A78EC7-E81F-47C3-8FD3-7C8CDC85AA39}" type="presOf" srcId="{BE1AF09F-1101-4269-BC7F-73C98AA08176}" destId="{FA1104FA-4E97-4591-806B-0B6A0A35855A}" srcOrd="0" destOrd="0" presId="urn:microsoft.com/office/officeart/2005/8/layout/vList2"/>
    <dgm:cxn modelId="{81D54B23-4426-4D1D-8DE8-F0AB4924D697}" type="presOf" srcId="{29C40FC4-0C13-4D82-8BA4-F25C1B1CA6D8}" destId="{5A145A6C-B83D-4459-94F7-4C1587220B03}" srcOrd="0" destOrd="1" presId="urn:microsoft.com/office/officeart/2005/8/layout/vList2"/>
    <dgm:cxn modelId="{2EC3F908-5196-4CE0-8EAD-9B696F5E36AE}" type="presOf" srcId="{6A7706A0-620E-453B-A0FC-4A504D81CC92}" destId="{70C348C6-BDDD-45B6-AD5F-8FE7FF172092}" srcOrd="0" destOrd="0" presId="urn:microsoft.com/office/officeart/2005/8/layout/vList2"/>
    <dgm:cxn modelId="{7F5C4CA3-FE4F-4C24-98BF-A9E073F7AFAF}" srcId="{1E1E9A32-0286-4362-92F8-20576444FC71}" destId="{6A7706A0-620E-453B-A0FC-4A504D81CC92}" srcOrd="1" destOrd="0" parTransId="{710B6E2C-426A-4387-B0FA-B0C65A125FF9}" sibTransId="{812C9864-81AD-4DE5-AFCD-5CB62EA796E1}"/>
    <dgm:cxn modelId="{73C13CEC-7D52-40B2-BF45-C53ADD11F8CD}" srcId="{64E46587-6DF3-4D14-9DAC-F6894DD82004}" destId="{186EEF08-C5AB-475D-B25C-7A916D7ED6F2}" srcOrd="0" destOrd="0" parTransId="{DD31F865-9833-4AA1-86B2-8B055F69DA05}" sibTransId="{1595F755-4018-4791-BDCA-41BD668D17BE}"/>
    <dgm:cxn modelId="{C7D8C338-6F77-4C5B-8206-3A209A35DD17}" type="presOf" srcId="{2569A524-4DF1-48D9-980F-471BD23C87EB}" destId="{69D30025-B140-4C77-BF7B-7AA63349EE75}" srcOrd="0" destOrd="0" presId="urn:microsoft.com/office/officeart/2005/8/layout/vList2"/>
    <dgm:cxn modelId="{9B5B9068-9B6D-4B4C-971B-E97C9E745DA8}" type="presOf" srcId="{1E1E9A32-0286-4362-92F8-20576444FC71}" destId="{D8C1F0F9-AF53-40B6-8892-51C686665087}" srcOrd="0" destOrd="0" presId="urn:microsoft.com/office/officeart/2005/8/layout/vList2"/>
    <dgm:cxn modelId="{9DA6EA01-D5BE-4BC3-9799-2A98B1023B52}" srcId="{1E1E9A32-0286-4362-92F8-20576444FC71}" destId="{2569A524-4DF1-48D9-980F-471BD23C87EB}" srcOrd="2" destOrd="0" parTransId="{87DF320E-0DBA-4FB2-9123-E3F60C8FF086}" sibTransId="{1A6CEB37-14D9-4173-A608-0C58BB0F2D56}"/>
    <dgm:cxn modelId="{4F2492ED-17CB-4611-B8C6-A9F6DE2313B7}" type="presOf" srcId="{D4FA47C5-8D79-4C86-9C9D-7E9AAA63150B}" destId="{DD66D9FD-37BB-4135-96F3-8E1BDAFE72FF}" srcOrd="0" destOrd="1" presId="urn:microsoft.com/office/officeart/2005/8/layout/vList2"/>
    <dgm:cxn modelId="{83DC573E-F78E-4081-89CE-9D1E5D58076D}" type="presOf" srcId="{186EEF08-C5AB-475D-B25C-7A916D7ED6F2}" destId="{5A145A6C-B83D-4459-94F7-4C1587220B03}" srcOrd="0" destOrd="0" presId="urn:microsoft.com/office/officeart/2005/8/layout/vList2"/>
    <dgm:cxn modelId="{9FDA1C8C-06B8-4176-80DE-3E94252B79A3}" srcId="{2569A524-4DF1-48D9-980F-471BD23C87EB}" destId="{2E849601-BDCA-4156-8CE6-FC6367ECBDAF}" srcOrd="0" destOrd="0" parTransId="{87260926-5762-4356-A513-2FF072A2BBCA}" sibTransId="{644CB72A-3E9D-40E1-89FB-F87E14CF6454}"/>
    <dgm:cxn modelId="{C3ABC182-756A-4759-A939-B327B8C9CC4E}" type="presOf" srcId="{2E849601-BDCA-4156-8CE6-FC6367ECBDAF}" destId="{DD66D9FD-37BB-4135-96F3-8E1BDAFE72FF}" srcOrd="0" destOrd="0" presId="urn:microsoft.com/office/officeart/2005/8/layout/vList2"/>
    <dgm:cxn modelId="{CD74CD6E-DEE5-4928-BD3A-17E5E0C8B029}" srcId="{2569A524-4DF1-48D9-980F-471BD23C87EB}" destId="{D4FA47C5-8D79-4C86-9C9D-7E9AAA63150B}" srcOrd="1" destOrd="0" parTransId="{72B2DF10-E21F-49F2-A999-6F1EDBC8238D}" sibTransId="{1FF92A3C-710B-42DA-B99C-76FCD7216261}"/>
    <dgm:cxn modelId="{087A027F-6E71-45C4-A3EF-19D59B0703D5}" type="presParOf" srcId="{D8C1F0F9-AF53-40B6-8892-51C686665087}" destId="{EAEE3E0C-C34E-42BF-AA9B-910662BC74A9}" srcOrd="0" destOrd="0" presId="urn:microsoft.com/office/officeart/2005/8/layout/vList2"/>
    <dgm:cxn modelId="{1052EA96-2677-4F25-BEDD-88368CD8A83E}" type="presParOf" srcId="{D8C1F0F9-AF53-40B6-8892-51C686665087}" destId="{5A145A6C-B83D-4459-94F7-4C1587220B03}" srcOrd="1" destOrd="0" presId="urn:microsoft.com/office/officeart/2005/8/layout/vList2"/>
    <dgm:cxn modelId="{15FF7138-7734-4353-BEFE-732D6916B696}" type="presParOf" srcId="{D8C1F0F9-AF53-40B6-8892-51C686665087}" destId="{70C348C6-BDDD-45B6-AD5F-8FE7FF172092}" srcOrd="2" destOrd="0" presId="urn:microsoft.com/office/officeart/2005/8/layout/vList2"/>
    <dgm:cxn modelId="{523FBD26-2577-4713-9110-57FB8C3B48F9}" type="presParOf" srcId="{D8C1F0F9-AF53-40B6-8892-51C686665087}" destId="{FA1104FA-4E97-4591-806B-0B6A0A35855A}" srcOrd="3" destOrd="0" presId="urn:microsoft.com/office/officeart/2005/8/layout/vList2"/>
    <dgm:cxn modelId="{79CFF581-C19C-4D33-8252-F2EAA32FCD90}" type="presParOf" srcId="{D8C1F0F9-AF53-40B6-8892-51C686665087}" destId="{69D30025-B140-4C77-BF7B-7AA63349EE75}" srcOrd="4" destOrd="0" presId="urn:microsoft.com/office/officeart/2005/8/layout/vList2"/>
    <dgm:cxn modelId="{77293CF7-C854-49B1-BD8B-700609860C41}" type="presParOf" srcId="{D8C1F0F9-AF53-40B6-8892-51C686665087}" destId="{DD66D9FD-37BB-4135-96F3-8E1BDAFE72F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E0D36-658B-4252-836B-360E866AADD7}">
      <dsp:nvSpPr>
        <dsp:cNvPr id="0" name=""/>
        <dsp:cNvSpPr/>
      </dsp:nvSpPr>
      <dsp:spPr>
        <a:xfrm>
          <a:off x="2059251" y="2508399"/>
          <a:ext cx="2081861" cy="20822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3CCDF-342F-49AE-AD41-62E988E155D6}">
      <dsp:nvSpPr>
        <dsp:cNvPr id="0" name=""/>
        <dsp:cNvSpPr/>
      </dsp:nvSpPr>
      <dsp:spPr>
        <a:xfrm>
          <a:off x="8077867" y="344506"/>
          <a:ext cx="618297" cy="617900"/>
        </a:xfrm>
        <a:prstGeom prst="donut">
          <a:avLst>
            <a:gd name="adj" fmla="val 746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14864-E33F-48C9-B781-A757C657B959}">
      <dsp:nvSpPr>
        <dsp:cNvPr id="0" name=""/>
        <dsp:cNvSpPr/>
      </dsp:nvSpPr>
      <dsp:spPr>
        <a:xfrm>
          <a:off x="1393711" y="2091633"/>
          <a:ext cx="2752741" cy="286283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67B37-5AB3-4032-8C8B-DAF2E151EF32}">
      <dsp:nvSpPr>
        <dsp:cNvPr id="0" name=""/>
        <dsp:cNvSpPr/>
      </dsp:nvSpPr>
      <dsp:spPr>
        <a:xfrm>
          <a:off x="4292427" y="2901773"/>
          <a:ext cx="1089629" cy="10893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4EA36-67AE-4F99-BFB1-5AD03151B245}">
      <dsp:nvSpPr>
        <dsp:cNvPr id="0" name=""/>
        <dsp:cNvSpPr/>
      </dsp:nvSpPr>
      <dsp:spPr>
        <a:xfrm>
          <a:off x="3981219" y="2776243"/>
          <a:ext cx="1897137" cy="194894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39E30-8AF8-4E72-8A7D-E7DFAFEB0373}">
      <dsp:nvSpPr>
        <dsp:cNvPr id="0" name=""/>
        <dsp:cNvSpPr/>
      </dsp:nvSpPr>
      <dsp:spPr>
        <a:xfrm>
          <a:off x="3866314" y="1364072"/>
          <a:ext cx="1396604" cy="13970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E32E3-FEBC-4B5E-B487-3ECDDC46D423}">
      <dsp:nvSpPr>
        <dsp:cNvPr id="0" name=""/>
        <dsp:cNvSpPr/>
      </dsp:nvSpPr>
      <dsp:spPr>
        <a:xfrm>
          <a:off x="5179636" y="981292"/>
          <a:ext cx="457418" cy="457730"/>
        </a:xfrm>
        <a:prstGeom prst="donut">
          <a:avLst>
            <a:gd name="adj" fmla="val 746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87C50-15B2-408B-9A9E-1D5BABC642D2}">
      <dsp:nvSpPr>
        <dsp:cNvPr id="0" name=""/>
        <dsp:cNvSpPr/>
      </dsp:nvSpPr>
      <dsp:spPr>
        <a:xfrm>
          <a:off x="5492497" y="3995844"/>
          <a:ext cx="343498" cy="343117"/>
        </a:xfrm>
        <a:prstGeom prst="donut">
          <a:avLst>
            <a:gd name="adj" fmla="val 746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F8AB2-9394-4039-AAB5-72A39587D0D7}">
      <dsp:nvSpPr>
        <dsp:cNvPr id="0" name=""/>
        <dsp:cNvSpPr/>
      </dsp:nvSpPr>
      <dsp:spPr>
        <a:xfrm>
          <a:off x="3820235" y="1150123"/>
          <a:ext cx="1648286" cy="163987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F22389-8CBF-4616-BC20-70011CF1D8C5}">
      <dsp:nvSpPr>
        <dsp:cNvPr id="0" name=""/>
        <dsp:cNvSpPr/>
      </dsp:nvSpPr>
      <dsp:spPr>
        <a:xfrm>
          <a:off x="0" y="1939785"/>
          <a:ext cx="3089747" cy="71160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Giọt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bắn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khi</a:t>
          </a:r>
          <a:r>
            <a:rPr lang="en-US" sz="2000" kern="1200" dirty="0" smtClean="0"/>
            <a:t> </a:t>
          </a:r>
          <a:r>
            <a:rPr lang="en-US" sz="2000" kern="1200" dirty="0" err="1" smtClean="0">
              <a:solidFill>
                <a:srgbClr val="FF0000"/>
              </a:solidFill>
            </a:rPr>
            <a:t>người</a:t>
          </a:r>
          <a:r>
            <a:rPr lang="en-US" sz="2000" kern="1200" dirty="0" smtClean="0">
              <a:solidFill>
                <a:srgbClr val="FF0000"/>
              </a:solidFill>
            </a:rPr>
            <a:t> </a:t>
          </a:r>
          <a:r>
            <a:rPr lang="en-US" sz="2000" kern="1200" dirty="0" err="1" smtClean="0">
              <a:solidFill>
                <a:srgbClr val="FF0000"/>
              </a:solidFill>
            </a:rPr>
            <a:t>bệnh</a:t>
          </a:r>
          <a:r>
            <a:rPr lang="en-US" sz="2000" kern="1200" dirty="0" smtClean="0">
              <a:solidFill>
                <a:srgbClr val="FF0000"/>
              </a:solidFill>
            </a:rPr>
            <a:t> ho </a:t>
          </a:r>
          <a:r>
            <a:rPr lang="en-US" sz="2000" kern="1200" dirty="0" err="1" smtClean="0">
              <a:solidFill>
                <a:srgbClr val="FF0000"/>
              </a:solidFill>
            </a:rPr>
            <a:t>hắt</a:t>
          </a:r>
          <a:r>
            <a:rPr lang="en-US" sz="2000" kern="1200" dirty="0" smtClean="0">
              <a:solidFill>
                <a:srgbClr val="FF0000"/>
              </a:solidFill>
            </a:rPr>
            <a:t> </a:t>
          </a:r>
          <a:r>
            <a:rPr lang="en-US" sz="2000" kern="1200" dirty="0" err="1" smtClean="0">
              <a:solidFill>
                <a:srgbClr val="FF0000"/>
              </a:solidFill>
            </a:rPr>
            <a:t>hơi</a:t>
          </a:r>
          <a:endParaRPr lang="vi-VN" sz="2000" kern="1200" dirty="0">
            <a:solidFill>
              <a:srgbClr val="FF0000"/>
            </a:solidFill>
          </a:endParaRPr>
        </a:p>
      </dsp:txBody>
      <dsp:txXfrm>
        <a:off x="0" y="1939785"/>
        <a:ext cx="3089747" cy="711604"/>
      </dsp:txXfrm>
    </dsp:sp>
    <dsp:sp modelId="{B4A058F1-1860-4111-A333-53D38FFD5E3C}">
      <dsp:nvSpPr>
        <dsp:cNvPr id="0" name=""/>
        <dsp:cNvSpPr/>
      </dsp:nvSpPr>
      <dsp:spPr>
        <a:xfrm>
          <a:off x="4263891" y="4650036"/>
          <a:ext cx="3089747" cy="96101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Tiếp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xúc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gần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với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người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bệnh</a:t>
          </a:r>
          <a:endParaRPr lang="vi-VN" sz="1800" kern="1200" dirty="0"/>
        </a:p>
      </dsp:txBody>
      <dsp:txXfrm>
        <a:off x="4263891" y="4650036"/>
        <a:ext cx="3089747" cy="961018"/>
      </dsp:txXfrm>
    </dsp:sp>
    <dsp:sp modelId="{453D1403-2CAD-4E0C-883D-B1BA0FEFD814}">
      <dsp:nvSpPr>
        <dsp:cNvPr id="0" name=""/>
        <dsp:cNvSpPr/>
      </dsp:nvSpPr>
      <dsp:spPr>
        <a:xfrm>
          <a:off x="5234071" y="1897648"/>
          <a:ext cx="3089747" cy="113498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Cầm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nắm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chạm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tay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vào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các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bề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mặt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nhiễm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chất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tiết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của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bệnh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nhân</a:t>
          </a:r>
          <a:endParaRPr lang="vi-VN" sz="1800" kern="1200" dirty="0"/>
        </a:p>
      </dsp:txBody>
      <dsp:txXfrm>
        <a:off x="5234071" y="1897648"/>
        <a:ext cx="3089747" cy="1134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B3784-0A27-4448-9493-2C17C0E83B32}">
      <dsp:nvSpPr>
        <dsp:cNvPr id="0" name=""/>
        <dsp:cNvSpPr/>
      </dsp:nvSpPr>
      <dsp:spPr>
        <a:xfrm>
          <a:off x="0" y="1645023"/>
          <a:ext cx="10515600" cy="630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A1E02-9230-4723-A9B8-42C05504B8F6}">
      <dsp:nvSpPr>
        <dsp:cNvPr id="0" name=""/>
        <dsp:cNvSpPr/>
      </dsp:nvSpPr>
      <dsp:spPr>
        <a:xfrm>
          <a:off x="525780" y="1276023"/>
          <a:ext cx="8986063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Nguồn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lây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là</a:t>
          </a:r>
          <a:r>
            <a:rPr lang="en-US" sz="2500" kern="1200" dirty="0" smtClean="0"/>
            <a:t> NGƯỜI BỆNH</a:t>
          </a:r>
          <a:endParaRPr lang="en-US" sz="2500" kern="1200" dirty="0"/>
        </a:p>
      </dsp:txBody>
      <dsp:txXfrm>
        <a:off x="561806" y="1312049"/>
        <a:ext cx="8914011" cy="665948"/>
      </dsp:txXfrm>
    </dsp:sp>
    <dsp:sp modelId="{9AFEEA49-AF51-406C-BB33-DA650022151A}">
      <dsp:nvSpPr>
        <dsp:cNvPr id="0" name=""/>
        <dsp:cNvSpPr/>
      </dsp:nvSpPr>
      <dsp:spPr>
        <a:xfrm>
          <a:off x="0" y="2779023"/>
          <a:ext cx="10515600" cy="630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CAF11-C20C-4536-AB29-3ECA7F5FD8C5}">
      <dsp:nvSpPr>
        <dsp:cNvPr id="0" name=""/>
        <dsp:cNvSpPr/>
      </dsp:nvSpPr>
      <dsp:spPr>
        <a:xfrm>
          <a:off x="525780" y="2410023"/>
          <a:ext cx="8986063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Người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có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nguy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cơ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bệnh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là</a:t>
          </a:r>
          <a:r>
            <a:rPr lang="en-US" sz="2500" kern="1200" dirty="0" smtClean="0"/>
            <a:t> NGƯỜI TỪNG ĐẾN HOẶC Ở VÙNG DỊCH TRONG 14 NGÀY</a:t>
          </a:r>
          <a:endParaRPr lang="en-US" sz="2500" kern="1200" dirty="0"/>
        </a:p>
      </dsp:txBody>
      <dsp:txXfrm>
        <a:off x="561806" y="2446049"/>
        <a:ext cx="8914011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B1BF-54EC-406D-AE22-0C590832711B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878F7-9898-42DB-B096-D405749ED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4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23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73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14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66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11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05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Tìm</a:t>
            </a:r>
            <a:r>
              <a:rPr lang="en-US" baseline="0" smtClean="0"/>
              <a:t> hiểu nguyên nhân trẻ nghỉ học còn có ích trong việc phòng tránh một số chuyện ko mong muốn xảy ra như vụ 1 học sinh tử vong vì bị bỏ quên trên xe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34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35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70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Vừa</a:t>
            </a:r>
            <a:r>
              <a:rPr lang="en-US" baseline="0" dirty="0" smtClean="0"/>
              <a:t> qua đ</a:t>
            </a:r>
            <a:r>
              <a:rPr lang="en-US" dirty="0" smtClean="0"/>
              <a:t>oàn</a:t>
            </a:r>
            <a:r>
              <a:rPr lang="en-US" baseline="0" dirty="0" smtClean="0"/>
              <a:t> p</a:t>
            </a:r>
            <a:r>
              <a:rPr lang="en-US" dirty="0" smtClean="0"/>
              <a:t>húc</a:t>
            </a:r>
            <a:r>
              <a:rPr lang="en-US" baseline="0" dirty="0" smtClean="0"/>
              <a:t> tra y tế học đường rất chú trọng thói quen thực hành rửa tay của các em học sinh và điều kiện thuận lợi cho việc rửa tay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45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Cái</a:t>
            </a:r>
            <a:r>
              <a:rPr lang="en-US" baseline="0" dirty="0" smtClean="0"/>
              <a:t> mặt đơ vì b</a:t>
            </a:r>
            <a:r>
              <a:rPr lang="en-US" dirty="0" smtClean="0"/>
              <a:t>é</a:t>
            </a:r>
            <a:r>
              <a:rPr lang="en-US" baseline="0" dirty="0" smtClean="0"/>
              <a:t> đi vệ sinh xong bị cô giáo nhắc rửa tay.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58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622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Trẻ ko tự</a:t>
            </a:r>
            <a:r>
              <a:rPr lang="en-US" baseline="0" dirty="0" smtClean="0"/>
              <a:t> rửa được các cô pải rửa cho trẻ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107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565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64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Lưu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060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91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187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132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514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489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02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91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Đau</a:t>
            </a:r>
            <a:r>
              <a:rPr lang="en-US" baseline="0" dirty="0" smtClean="0"/>
              <a:t> mắt đỏ, đau mắt hột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305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69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57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00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46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06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36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4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6/2/2020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3948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6/2/2020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46270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6/2/2020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26750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9" y="609600"/>
            <a:ext cx="1077383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0167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3367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3367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620251" y="6442075"/>
            <a:ext cx="2540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10167" y="6365875"/>
            <a:ext cx="568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TTYTDP TP.HCM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599084" y="6148388"/>
            <a:ext cx="2540000" cy="381000"/>
          </a:xfrm>
        </p:spPr>
        <p:txBody>
          <a:bodyPr/>
          <a:lstStyle>
            <a:lvl2pPr lvl="1">
              <a:defRPr>
                <a:latin typeface="Arial" pitchFamily="34" charset="0"/>
                <a:cs typeface="Arial" pitchFamily="34" charset="0"/>
              </a:defRPr>
            </a:lvl2pPr>
          </a:lstStyle>
          <a:p>
            <a:pPr lvl="1">
              <a:defRPr/>
            </a:pPr>
            <a:fld id="{89F617D4-9EDC-456F-859F-55E6B1E2F5CC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5160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9" y="609600"/>
            <a:ext cx="1077383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0167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20251" y="6442075"/>
            <a:ext cx="2540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0167" y="6365875"/>
            <a:ext cx="568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TTYTDP TP.HCM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599084" y="6148388"/>
            <a:ext cx="2540000" cy="381000"/>
          </a:xfrm>
        </p:spPr>
        <p:txBody>
          <a:bodyPr/>
          <a:lstStyle>
            <a:lvl2pPr lvl="1">
              <a:defRPr>
                <a:latin typeface="Arial" pitchFamily="34" charset="0"/>
                <a:cs typeface="Arial" pitchFamily="34" charset="0"/>
              </a:defRPr>
            </a:lvl2pPr>
          </a:lstStyle>
          <a:p>
            <a:pPr lvl="1">
              <a:defRPr/>
            </a:pPr>
            <a:fld id="{20760A41-E972-4C0D-A3F3-984DF9667F3C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04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6/2/2020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6359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6/2/2020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882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6/2/2020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8254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6/2/2020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010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6/2/2020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75077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6/2/2020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2516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6/2/2020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5912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6/2/2020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7225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050" y="108327"/>
            <a:ext cx="1148145" cy="9195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7A3B6-4C36-4DE5-895F-21D1E4A5FC29}" type="datetimeFigureOut">
              <a:rPr lang="en-SG" smtClean="0"/>
              <a:t>6/2/2020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116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66178"/>
            <a:ext cx="9144000" cy="2387600"/>
          </a:xfrm>
        </p:spPr>
        <p:txBody>
          <a:bodyPr/>
          <a:lstStyle/>
          <a:p>
            <a:r>
              <a:rPr lang="en-US" err="1" smtClean="0"/>
              <a:t>Phòng</a:t>
            </a:r>
            <a:r>
              <a:rPr lang="en-US" smtClean="0"/>
              <a:t> </a:t>
            </a:r>
            <a:r>
              <a:rPr lang="en-US" err="1" smtClean="0"/>
              <a:t>bệnh</a:t>
            </a:r>
            <a:r>
              <a:rPr lang="en-US" smtClean="0"/>
              <a:t> </a:t>
            </a:r>
            <a:r>
              <a:rPr lang="en-US" err="1" smtClean="0"/>
              <a:t>nCoV</a:t>
            </a:r>
            <a:r>
              <a:rPr lang="en-US" smtClean="0"/>
              <a:t> </a:t>
            </a:r>
            <a:r>
              <a:rPr lang="en-US" err="1" smtClean="0"/>
              <a:t>trong</a:t>
            </a:r>
            <a:r>
              <a:rPr lang="en-US" smtClean="0"/>
              <a:t> </a:t>
            </a:r>
            <a:r>
              <a:rPr lang="en-US" err="1" smtClean="0"/>
              <a:t>trường</a:t>
            </a:r>
            <a:r>
              <a:rPr lang="en-US" smtClean="0"/>
              <a:t> </a:t>
            </a:r>
            <a:r>
              <a:rPr lang="en-US" err="1" smtClean="0"/>
              <a:t>học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20126"/>
            <a:ext cx="9144000" cy="500514"/>
          </a:xfrm>
        </p:spPr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Tp. </a:t>
            </a:r>
            <a:r>
              <a:rPr lang="en-US" err="1" smtClean="0">
                <a:solidFill>
                  <a:srgbClr val="0070C0"/>
                </a:solidFill>
              </a:rPr>
              <a:t>Hồ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err="1" smtClean="0">
                <a:solidFill>
                  <a:srgbClr val="0070C0"/>
                </a:solidFill>
              </a:rPr>
              <a:t>Chí</a:t>
            </a:r>
            <a:r>
              <a:rPr lang="en-US" smtClean="0">
                <a:solidFill>
                  <a:srgbClr val="0070C0"/>
                </a:solidFill>
              </a:rPr>
              <a:t> Minh </a:t>
            </a:r>
            <a:r>
              <a:rPr lang="en-US" err="1" smtClean="0">
                <a:solidFill>
                  <a:srgbClr val="0070C0"/>
                </a:solidFill>
              </a:rPr>
              <a:t>tháng</a:t>
            </a:r>
            <a:r>
              <a:rPr lang="en-US" smtClean="0">
                <a:solidFill>
                  <a:srgbClr val="0070C0"/>
                </a:solidFill>
              </a:rPr>
              <a:t> 02 </a:t>
            </a:r>
            <a:r>
              <a:rPr lang="en-US" err="1" smtClean="0">
                <a:solidFill>
                  <a:srgbClr val="0070C0"/>
                </a:solidFill>
              </a:rPr>
              <a:t>năm</a:t>
            </a:r>
            <a:r>
              <a:rPr lang="en-US" smtClean="0">
                <a:solidFill>
                  <a:srgbClr val="0070C0"/>
                </a:solidFill>
              </a:rPr>
              <a:t> 2020</a:t>
            </a:r>
            <a:endParaRPr lang="en-SG">
              <a:solidFill>
                <a:srgbClr val="0070C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35768" y="307399"/>
            <a:ext cx="9144000" cy="1058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 smtClean="0"/>
              <a:t>Sở</a:t>
            </a:r>
            <a:r>
              <a:rPr lang="en-US" smtClean="0"/>
              <a:t> Y </a:t>
            </a:r>
            <a:r>
              <a:rPr lang="en-US" err="1" smtClean="0"/>
              <a:t>tế</a:t>
            </a:r>
            <a:r>
              <a:rPr lang="en-US" smtClean="0"/>
              <a:t> TPHCM</a:t>
            </a:r>
          </a:p>
          <a:p>
            <a:r>
              <a:rPr lang="en-US" err="1" smtClean="0"/>
              <a:t>Trung</a:t>
            </a:r>
            <a:r>
              <a:rPr lang="en-US" smtClean="0"/>
              <a:t> </a:t>
            </a:r>
            <a:r>
              <a:rPr lang="en-US" err="1" smtClean="0"/>
              <a:t>tâm</a:t>
            </a:r>
            <a:r>
              <a:rPr lang="en-US" smtClean="0"/>
              <a:t> </a:t>
            </a:r>
            <a:r>
              <a:rPr lang="en-US" err="1" smtClean="0"/>
              <a:t>Kiểm</a:t>
            </a:r>
            <a:r>
              <a:rPr lang="en-US" smtClean="0"/>
              <a:t> </a:t>
            </a:r>
            <a:r>
              <a:rPr lang="en-US" err="1" smtClean="0"/>
              <a:t>soát</a:t>
            </a:r>
            <a:r>
              <a:rPr lang="en-US" smtClean="0"/>
              <a:t> </a:t>
            </a:r>
            <a:r>
              <a:rPr lang="en-US" err="1" smtClean="0"/>
              <a:t>bệnh</a:t>
            </a:r>
            <a:r>
              <a:rPr lang="en-US" smtClean="0"/>
              <a:t> </a:t>
            </a:r>
            <a:r>
              <a:rPr lang="en-US" err="1" smtClean="0"/>
              <a:t>tật</a:t>
            </a:r>
            <a:r>
              <a:rPr lang="en-US" smtClean="0"/>
              <a:t> 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2934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3657"/>
            <a:ext cx="3645243" cy="1316403"/>
          </a:xfrm>
        </p:spPr>
        <p:txBody>
          <a:bodyPr/>
          <a:lstStyle/>
          <a:p>
            <a:r>
              <a:rPr lang="en-US" smtClean="0"/>
              <a:t>Phòng bệnh</a:t>
            </a:r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389" y="-30408"/>
            <a:ext cx="5666622" cy="688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76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9067800" cy="762635"/>
          </a:xfrm>
        </p:spPr>
        <p:txBody>
          <a:bodyPr/>
          <a:lstStyle/>
          <a:p>
            <a:r>
              <a:rPr lang="en-US" smtClean="0"/>
              <a:t>Rửa tay vào những thời điểm nào</a:t>
            </a:r>
            <a:endParaRPr lang="vi-VN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223068"/>
              </p:ext>
            </p:extLst>
          </p:nvPr>
        </p:nvGraphicFramePr>
        <p:xfrm>
          <a:off x="441960" y="1217295"/>
          <a:ext cx="11506200" cy="5244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3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531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2782">
                <a:tc>
                  <a:txBody>
                    <a:bodyPr/>
                    <a:lstStyle/>
                    <a:p>
                      <a:r>
                        <a:rPr lang="en-US" smtClean="0"/>
                        <a:t>Đối</a:t>
                      </a:r>
                      <a:r>
                        <a:rPr lang="en-US" baseline="0" smtClean="0"/>
                        <a:t> với học sinh</a:t>
                      </a:r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Đối</a:t>
                      </a:r>
                      <a:r>
                        <a:rPr lang="en-US" baseline="0" smtClean="0"/>
                        <a:t> với giáo viên, người chăm sóc trẻ</a:t>
                      </a:r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61683">
                <a:tc>
                  <a:txBody>
                    <a:bodyPr/>
                    <a:lstStyle/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Bất cứ khi nào thấy tay bẩn 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khi vào lớp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ăn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đi vệ sinh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khi ra chơi vào lớp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khi ho, hắt hơi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Tiếp xúc với động vật và thức ăn của chúng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Bất cứ khi nào thấy tay bẩn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khi vào lớp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ăn, chế biến thức ăn, hoặc cho trẻ ăn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ẵm bồng, chăm sóc trẻ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đi vệ sinh, thay tã hoặc vệ sinh cho trẻ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khi cho trẻ chơi ngoài trời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khi ho, hắt hơi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khi dọn dẹp vệ sinh, quét nhà, lau nhà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chăm sóc người bệnh. xử lý vết thương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Tiếp xúc với động vật thức ăn của chúng</a:t>
                      </a:r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26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2.hcm.edu.vn/UploadImages/thnguyenbinhkhiem/kynangsong/washhand.JPG?w=65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063" y="0"/>
            <a:ext cx="5541461" cy="677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 rot="21277803">
            <a:off x="5450837" y="1015373"/>
            <a:ext cx="6613413" cy="4429399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Rửa</a:t>
            </a:r>
            <a:r>
              <a:rPr lang="en-US" sz="2400" dirty="0" smtClean="0"/>
              <a:t> </a:t>
            </a:r>
            <a:r>
              <a:rPr lang="en-US" sz="2400" dirty="0" err="1" smtClean="0"/>
              <a:t>tay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biện</a:t>
            </a:r>
            <a:r>
              <a:rPr lang="en-US" sz="2400" dirty="0" smtClean="0"/>
              <a:t> </a:t>
            </a:r>
            <a:r>
              <a:rPr lang="en-US" sz="2400" dirty="0" err="1" smtClean="0"/>
              <a:t>pháp</a:t>
            </a:r>
            <a:r>
              <a:rPr lang="en-US" sz="2400" dirty="0" smtClean="0"/>
              <a:t> </a:t>
            </a: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trọng</a:t>
            </a:r>
            <a:r>
              <a:rPr lang="en-US" sz="2400" dirty="0" smtClean="0"/>
              <a:t> </a:t>
            </a:r>
            <a:r>
              <a:rPr lang="en-US" sz="2400" dirty="0" err="1" smtClean="0"/>
              <a:t>hàng</a:t>
            </a:r>
            <a:r>
              <a:rPr lang="en-US" sz="2400" dirty="0" smtClean="0"/>
              <a:t> </a:t>
            </a:r>
            <a:r>
              <a:rPr lang="en-US" sz="2400" dirty="0" err="1" smtClean="0"/>
              <a:t>đầu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phòng</a:t>
            </a:r>
            <a:r>
              <a:rPr lang="en-US" sz="2400" dirty="0" smtClean="0"/>
              <a:t> </a:t>
            </a:r>
            <a:r>
              <a:rPr lang="en-US" sz="2400" dirty="0" err="1" smtClean="0"/>
              <a:t>chống</a:t>
            </a:r>
            <a:r>
              <a:rPr lang="en-US" sz="2400" dirty="0" smtClean="0"/>
              <a:t> </a:t>
            </a:r>
            <a:r>
              <a:rPr lang="en-US" sz="2400" dirty="0" err="1" smtClean="0"/>
              <a:t>viêm</a:t>
            </a:r>
            <a:r>
              <a:rPr lang="en-US" sz="2400" dirty="0" smtClean="0"/>
              <a:t> </a:t>
            </a:r>
            <a:r>
              <a:rPr lang="en-US" sz="2400" dirty="0" err="1" smtClean="0"/>
              <a:t>hô</a:t>
            </a:r>
            <a:r>
              <a:rPr lang="en-US" sz="2400" dirty="0" smtClean="0"/>
              <a:t> </a:t>
            </a:r>
            <a:r>
              <a:rPr lang="en-US" sz="2400" dirty="0" err="1" smtClean="0"/>
              <a:t>hấp</a:t>
            </a:r>
            <a:r>
              <a:rPr lang="en-US" sz="2400" dirty="0" smtClean="0"/>
              <a:t> </a:t>
            </a:r>
            <a:r>
              <a:rPr lang="en-US" sz="2400" dirty="0" err="1" smtClean="0"/>
              <a:t>cấp</a:t>
            </a:r>
            <a:r>
              <a:rPr lang="en-US" sz="2400" dirty="0" smtClean="0"/>
              <a:t> do </a:t>
            </a:r>
            <a:r>
              <a:rPr lang="en-US" sz="2400" dirty="0" err="1" smtClean="0"/>
              <a:t>nCoV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25245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38" y="457200"/>
            <a:ext cx="4300387" cy="1600200"/>
          </a:xfrm>
        </p:spPr>
        <p:txBody>
          <a:bodyPr anchor="ctr"/>
          <a:lstStyle/>
          <a:p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ho, </a:t>
            </a:r>
            <a:r>
              <a:rPr lang="en-US" dirty="0" err="1" smtClean="0"/>
              <a:t>hắt</a:t>
            </a:r>
            <a:r>
              <a:rPr lang="en-US" dirty="0" smtClean="0"/>
              <a:t> </a:t>
            </a:r>
            <a:r>
              <a:rPr lang="en-US" dirty="0" err="1" smtClean="0"/>
              <a:t>hơi</a:t>
            </a:r>
            <a:endParaRPr lang="en-S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638" y="2057400"/>
            <a:ext cx="5197642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Vi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rút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phát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tán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qua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các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giọt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bắn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dịch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tiết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khi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người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bệnh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ho,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hắt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hơi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nói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chuyện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FF0000"/>
                </a:solidFill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có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triệu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chứng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viêm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hô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hấp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phải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mang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khẩu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trang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đúng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cách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B050"/>
                </a:solidFill>
              </a:rPr>
              <a:t>Luôn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che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miệng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và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mũi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khi</a:t>
            </a:r>
            <a:r>
              <a:rPr lang="en-US" sz="2400" dirty="0" smtClean="0">
                <a:solidFill>
                  <a:srgbClr val="00B050"/>
                </a:solidFill>
              </a:rPr>
              <a:t> ho, </a:t>
            </a:r>
            <a:r>
              <a:rPr lang="en-US" sz="2400" dirty="0" err="1" smtClean="0">
                <a:solidFill>
                  <a:srgbClr val="00B050"/>
                </a:solidFill>
              </a:rPr>
              <a:t>khi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hắt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hơi</a:t>
            </a:r>
            <a:r>
              <a:rPr lang="en-US" sz="2400" dirty="0" smtClean="0">
                <a:solidFill>
                  <a:srgbClr val="00B050"/>
                </a:solidFill>
              </a:rPr>
              <a:t> (</a:t>
            </a:r>
            <a:r>
              <a:rPr lang="en-US" sz="2400" dirty="0" err="1" smtClean="0">
                <a:solidFill>
                  <a:srgbClr val="00B050"/>
                </a:solidFill>
              </a:rPr>
              <a:t>khuyến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cáo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cho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mọi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người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gồm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bệnh</a:t>
            </a:r>
            <a:r>
              <a:rPr lang="en-US" sz="2400" dirty="0" smtClean="0">
                <a:solidFill>
                  <a:srgbClr val="00B050"/>
                </a:solidFill>
              </a:rPr>
              <a:t> &amp; </a:t>
            </a:r>
            <a:r>
              <a:rPr lang="en-US" sz="2400" dirty="0" err="1" smtClean="0">
                <a:solidFill>
                  <a:srgbClr val="00B050"/>
                </a:solidFill>
              </a:rPr>
              <a:t>không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bệnh</a:t>
            </a:r>
            <a:r>
              <a:rPr lang="en-US" sz="2400" dirty="0" smtClean="0">
                <a:solidFill>
                  <a:srgbClr val="00B050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Luôn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rửa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sạch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tay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;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đặc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biệt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lưu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ý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rửa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tay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sau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khi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ho,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hắt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hơi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SG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https://i.imgur.com/g0XTTM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0" y="-40759"/>
            <a:ext cx="4533499" cy="68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66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1" y="0"/>
            <a:ext cx="10968789" cy="1325563"/>
          </a:xfrm>
        </p:spPr>
        <p:txBody>
          <a:bodyPr/>
          <a:lstStyle/>
          <a:p>
            <a:r>
              <a:rPr lang="en-US" dirty="0" err="1"/>
              <a:t>Đeo</a:t>
            </a:r>
            <a:r>
              <a:rPr lang="en-US" dirty="0"/>
              <a:t> </a:t>
            </a:r>
            <a:r>
              <a:rPr lang="en-US" dirty="0" err="1"/>
              <a:t>khẩu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?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5011" y="1825625"/>
            <a:ext cx="7536581" cy="291000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vi-VN" dirty="0" smtClean="0"/>
              <a:t>Ngườ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hô</a:t>
            </a:r>
            <a:r>
              <a:rPr lang="en-US" dirty="0" smtClean="0"/>
              <a:t> </a:t>
            </a:r>
            <a:r>
              <a:rPr lang="en-US" dirty="0" err="1" smtClean="0"/>
              <a:t>hấp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BẮT BUỘC</a:t>
            </a:r>
            <a:r>
              <a:rPr lang="en-US" dirty="0" smtClean="0"/>
              <a:t> </a:t>
            </a:r>
            <a:r>
              <a:rPr lang="en-US" dirty="0" err="1" smtClean="0"/>
              <a:t>mang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y </a:t>
            </a:r>
            <a:r>
              <a:rPr lang="en-US" dirty="0" err="1" smtClean="0"/>
              <a:t>tế</a:t>
            </a:r>
            <a:r>
              <a:rPr lang="en-US" dirty="0" smtClean="0"/>
              <a:t> (dung 1 </a:t>
            </a:r>
            <a:r>
              <a:rPr lang="en-US" dirty="0" err="1" smtClean="0"/>
              <a:t>lần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ngay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ẩm</a:t>
            </a:r>
            <a:r>
              <a:rPr lang="en-US" dirty="0" smtClean="0"/>
              <a:t> </a:t>
            </a:r>
            <a:r>
              <a:rPr lang="en-US" dirty="0" err="1" smtClean="0"/>
              <a:t>ướt</a:t>
            </a:r>
            <a:endParaRPr lang="en-US" dirty="0" smtClean="0"/>
          </a:p>
          <a:p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kín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mũi</a:t>
            </a:r>
            <a:r>
              <a:rPr lang="en-US" dirty="0" smtClean="0"/>
              <a:t>, </a:t>
            </a:r>
            <a:r>
              <a:rPr lang="en-US" dirty="0" err="1" smtClean="0"/>
              <a:t>miệng</a:t>
            </a:r>
            <a:endParaRPr lang="en-US" dirty="0" smtClean="0"/>
          </a:p>
          <a:p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chạm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endParaRPr lang="en-US" dirty="0" smtClean="0"/>
          </a:p>
          <a:p>
            <a:endParaRPr lang="en-SG" dirty="0"/>
          </a:p>
        </p:txBody>
      </p:sp>
      <p:pic>
        <p:nvPicPr>
          <p:cNvPr id="5" name="Picture 2" descr="Image result for đeo khẩu trang y tế đúng cách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238" y="1145405"/>
            <a:ext cx="3780586" cy="534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30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4467111"/>
              </p:ext>
            </p:extLst>
          </p:nvPr>
        </p:nvGraphicFramePr>
        <p:xfrm>
          <a:off x="727788" y="719666"/>
          <a:ext cx="1058091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96397" y="2989689"/>
            <a:ext cx="836829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smtClean="0"/>
              <a:t>3. Hạn chế nguồn lây</a:t>
            </a:r>
            <a:endParaRPr lang="vi-VN" sz="5400"/>
          </a:p>
        </p:txBody>
      </p:sp>
      <p:sp>
        <p:nvSpPr>
          <p:cNvPr id="7" name="TextBox 6"/>
          <p:cNvSpPr txBox="1"/>
          <p:nvPr/>
        </p:nvSpPr>
        <p:spPr>
          <a:xfrm>
            <a:off x="2996398" y="4119473"/>
            <a:ext cx="8368290" cy="8463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4</a:t>
            </a:r>
            <a:r>
              <a:rPr lang="en-US" sz="4900" dirty="0" smtClean="0"/>
              <a:t>. An </a:t>
            </a:r>
            <a:r>
              <a:rPr lang="en-US" sz="4900" dirty="0" err="1" smtClean="0"/>
              <a:t>toàn</a:t>
            </a:r>
            <a:r>
              <a:rPr lang="en-US" sz="4900" dirty="0" smtClean="0"/>
              <a:t> </a:t>
            </a:r>
            <a:r>
              <a:rPr lang="en-US" sz="4900" dirty="0" err="1" smtClean="0"/>
              <a:t>vệ</a:t>
            </a:r>
            <a:r>
              <a:rPr lang="en-US" sz="4900" dirty="0" smtClean="0"/>
              <a:t> </a:t>
            </a:r>
            <a:r>
              <a:rPr lang="en-US" sz="4900" dirty="0" err="1" smtClean="0"/>
              <a:t>sinh</a:t>
            </a:r>
            <a:r>
              <a:rPr lang="en-US" sz="4900" dirty="0" smtClean="0"/>
              <a:t> </a:t>
            </a:r>
            <a:r>
              <a:rPr lang="en-US" sz="4900" dirty="0" err="1" smtClean="0"/>
              <a:t>thực</a:t>
            </a:r>
            <a:r>
              <a:rPr lang="en-US" sz="4900" dirty="0" smtClean="0"/>
              <a:t> </a:t>
            </a:r>
            <a:r>
              <a:rPr lang="en-US" sz="4900" dirty="0" err="1" smtClean="0"/>
              <a:t>phẩm</a:t>
            </a:r>
            <a:endParaRPr lang="vi-VN" sz="4900" dirty="0"/>
          </a:p>
        </p:txBody>
      </p:sp>
    </p:spTree>
    <p:extLst>
      <p:ext uri="{BB962C8B-B14F-4D97-AF65-F5344CB8AC3E}">
        <p14:creationId xmlns:p14="http://schemas.microsoft.com/office/powerpoint/2010/main" val="397426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0359" y="0"/>
            <a:ext cx="5673012" cy="1194318"/>
          </a:xfrm>
        </p:spPr>
        <p:txBody>
          <a:bodyPr>
            <a:normAutofit/>
          </a:bodyPr>
          <a:lstStyle/>
          <a:p>
            <a:r>
              <a:rPr lang="en-US" sz="4000" err="1" smtClean="0"/>
              <a:t>Những</a:t>
            </a:r>
            <a:r>
              <a:rPr lang="en-US" sz="4000" smtClean="0"/>
              <a:t> </a:t>
            </a:r>
            <a:r>
              <a:rPr lang="en-US" sz="4000" err="1" smtClean="0"/>
              <a:t>việc</a:t>
            </a:r>
            <a:r>
              <a:rPr lang="en-US" sz="4000" smtClean="0"/>
              <a:t> </a:t>
            </a:r>
            <a:r>
              <a:rPr lang="en-US" sz="4000" err="1" smtClean="0"/>
              <a:t>cần</a:t>
            </a:r>
            <a:r>
              <a:rPr lang="en-US" sz="4000" smtClean="0"/>
              <a:t> </a:t>
            </a:r>
            <a:r>
              <a:rPr lang="en-US" sz="4000" err="1" smtClean="0"/>
              <a:t>làm</a:t>
            </a:r>
            <a:r>
              <a:rPr lang="en-US" sz="4000" smtClean="0"/>
              <a:t> </a:t>
            </a:r>
            <a:endParaRPr lang="en-SG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191" y="1116497"/>
            <a:ext cx="11383347" cy="57415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SG" b="1" dirty="0" err="1" smtClean="0"/>
              <a:t>Trước</a:t>
            </a:r>
            <a:r>
              <a:rPr lang="en-SG" b="1" dirty="0" smtClean="0"/>
              <a:t> </a:t>
            </a:r>
            <a:r>
              <a:rPr lang="en-SG" b="1" dirty="0" err="1" smtClean="0"/>
              <a:t>khi</a:t>
            </a:r>
            <a:r>
              <a:rPr lang="en-SG" b="1" dirty="0" smtClean="0"/>
              <a:t> </a:t>
            </a:r>
            <a:r>
              <a:rPr lang="en-SG" b="1" dirty="0" err="1" smtClean="0"/>
              <a:t>học</a:t>
            </a:r>
            <a:r>
              <a:rPr lang="en-SG" b="1" dirty="0" smtClean="0"/>
              <a:t> </a:t>
            </a:r>
            <a:r>
              <a:rPr lang="en-SG" b="1" dirty="0" err="1" smtClean="0"/>
              <a:t>sinh</a:t>
            </a:r>
            <a:r>
              <a:rPr lang="en-SG" b="1" dirty="0" smtClean="0"/>
              <a:t> </a:t>
            </a:r>
            <a:r>
              <a:rPr lang="en-SG" b="1" dirty="0" err="1" smtClean="0"/>
              <a:t>đến</a:t>
            </a:r>
            <a:r>
              <a:rPr lang="en-SG" b="1" dirty="0" smtClean="0"/>
              <a:t> </a:t>
            </a:r>
            <a:r>
              <a:rPr lang="en-SG" b="1" dirty="0" err="1" smtClean="0"/>
              <a:t>trường</a:t>
            </a:r>
            <a:r>
              <a:rPr lang="en-SG" b="1" dirty="0" smtClean="0"/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SG" dirty="0" err="1" smtClean="0"/>
              <a:t>Rà</a:t>
            </a:r>
            <a:r>
              <a:rPr lang="en-SG" dirty="0" smtClean="0"/>
              <a:t> </a:t>
            </a:r>
            <a:r>
              <a:rPr lang="en-SG" dirty="0" err="1" smtClean="0"/>
              <a:t>soát</a:t>
            </a:r>
            <a:r>
              <a:rPr lang="en-SG" dirty="0" smtClean="0"/>
              <a:t> </a:t>
            </a:r>
            <a:r>
              <a:rPr lang="en-SG" dirty="0" err="1" smtClean="0"/>
              <a:t>lại</a:t>
            </a:r>
            <a:r>
              <a:rPr lang="en-SG" dirty="0" smtClean="0"/>
              <a:t> </a:t>
            </a:r>
            <a:r>
              <a:rPr lang="en-SG" dirty="0" err="1" smtClean="0"/>
              <a:t>tất</a:t>
            </a:r>
            <a:r>
              <a:rPr lang="en-SG" dirty="0" smtClean="0"/>
              <a:t> </a:t>
            </a:r>
            <a:r>
              <a:rPr lang="en-SG" dirty="0" err="1" smtClean="0"/>
              <a:t>cả</a:t>
            </a:r>
            <a:r>
              <a:rPr lang="en-SG" dirty="0" smtClean="0"/>
              <a:t> </a:t>
            </a:r>
            <a:r>
              <a:rPr lang="en-SG" dirty="0" err="1" smtClean="0"/>
              <a:t>các</a:t>
            </a:r>
            <a:r>
              <a:rPr lang="en-SG" dirty="0" smtClean="0"/>
              <a:t> </a:t>
            </a:r>
            <a:r>
              <a:rPr lang="en-SG" dirty="0" err="1" smtClean="0"/>
              <a:t>bồn</a:t>
            </a:r>
            <a:r>
              <a:rPr lang="en-SG" dirty="0" smtClean="0"/>
              <a:t> </a:t>
            </a:r>
            <a:r>
              <a:rPr lang="en-SG" dirty="0" err="1" smtClean="0"/>
              <a:t>rửa</a:t>
            </a:r>
            <a:r>
              <a:rPr lang="en-SG" dirty="0" smtClean="0"/>
              <a:t> </a:t>
            </a:r>
            <a:r>
              <a:rPr lang="en-SG" dirty="0" err="1" smtClean="0"/>
              <a:t>tay</a:t>
            </a:r>
            <a:r>
              <a:rPr lang="en-SG" dirty="0" smtClean="0"/>
              <a:t> </a:t>
            </a:r>
            <a:r>
              <a:rPr lang="en-SG" dirty="0" err="1" smtClean="0"/>
              <a:t>tại</a:t>
            </a:r>
            <a:r>
              <a:rPr lang="en-SG" dirty="0" smtClean="0"/>
              <a:t> </a:t>
            </a:r>
            <a:r>
              <a:rPr lang="en-SG" dirty="0" err="1" smtClean="0"/>
              <a:t>trường</a:t>
            </a:r>
            <a:r>
              <a:rPr lang="en-SG" dirty="0" smtClean="0"/>
              <a:t>, </a:t>
            </a:r>
            <a:r>
              <a:rPr lang="en-SG" dirty="0" err="1" smtClean="0"/>
              <a:t>đảm</a:t>
            </a:r>
            <a:r>
              <a:rPr lang="en-SG" dirty="0" smtClean="0"/>
              <a:t> </a:t>
            </a:r>
            <a:r>
              <a:rPr lang="en-SG" dirty="0" err="1" smtClean="0"/>
              <a:t>bảo</a:t>
            </a:r>
            <a:r>
              <a:rPr lang="en-SG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đảm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bảo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đủ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phòng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bồn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rửa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nước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sạch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học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rửa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tay</a:t>
            </a: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Củng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kiểm</a:t>
            </a:r>
            <a:r>
              <a:rPr lang="en-US" dirty="0" smtClean="0"/>
              <a:t> </a:t>
            </a:r>
            <a:r>
              <a:rPr lang="en-US" dirty="0" err="1" smtClean="0"/>
              <a:t>soát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/>
              <a:t>Đ</a:t>
            </a:r>
            <a:r>
              <a:rPr lang="en-US" dirty="0" err="1" smtClean="0"/>
              <a:t>ảm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sớm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kịp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ly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dung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nCov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tất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HS, GV, CNV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quốc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vòng</a:t>
            </a:r>
            <a:r>
              <a:rPr lang="en-US" dirty="0" smtClean="0"/>
              <a:t> 14 </a:t>
            </a:r>
            <a:r>
              <a:rPr lang="en-US" dirty="0" err="1" smtClean="0"/>
              <a:t>ngày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cách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nhà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1 </a:t>
            </a:r>
            <a:r>
              <a:rPr lang="en-US" dirty="0" err="1" smtClean="0"/>
              <a:t>khu</a:t>
            </a:r>
            <a:r>
              <a:rPr lang="en-US" dirty="0" smtClean="0"/>
              <a:t> </a:t>
            </a:r>
            <a:r>
              <a:rPr lang="en-US" dirty="0" err="1" smtClean="0"/>
              <a:t>riêng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phòng</a:t>
            </a:r>
            <a:r>
              <a:rPr lang="en-US" dirty="0" smtClean="0"/>
              <a:t> y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kịp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ly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(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BTN </a:t>
            </a:r>
            <a:r>
              <a:rPr lang="en-US" dirty="0" err="1" smtClean="0"/>
              <a:t>khác</a:t>
            </a:r>
            <a:r>
              <a:rPr lang="en-US" dirty="0" smtClean="0"/>
              <a:t>)</a:t>
            </a:r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779646" y="4485373"/>
            <a:ext cx="10732169" cy="5582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Rectangle 4"/>
          <p:cNvSpPr/>
          <p:nvPr/>
        </p:nvSpPr>
        <p:spPr>
          <a:xfrm>
            <a:off x="485191" y="1559293"/>
            <a:ext cx="11383347" cy="10395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7850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6996"/>
            <a:ext cx="10515600" cy="50199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tiên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nhanh</a:t>
            </a:r>
            <a:r>
              <a:rPr lang="en-US" dirty="0" smtClean="0"/>
              <a:t> </a:t>
            </a:r>
            <a:r>
              <a:rPr lang="en-US" dirty="0" err="1" smtClean="0"/>
              <a:t>chóng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nCoV</a:t>
            </a:r>
            <a:endParaRPr lang="en-US" dirty="0" smtClean="0"/>
          </a:p>
          <a:p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rửa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đeo</a:t>
            </a:r>
            <a:r>
              <a:rPr lang="en-US" dirty="0"/>
              <a:t> </a:t>
            </a:r>
            <a:r>
              <a:rPr lang="en-US" dirty="0" err="1"/>
              <a:t>khẩu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,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,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 smtClean="0"/>
              <a:t>viên</a:t>
            </a:r>
            <a:endParaRPr lang="en-US" dirty="0" smtClean="0"/>
          </a:p>
          <a:p>
            <a:r>
              <a:rPr lang="en-US" dirty="0" err="1">
                <a:solidFill>
                  <a:srgbClr val="FF0000"/>
                </a:solidFill>
              </a:rPr>
              <a:t>Học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sinh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giáo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viên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công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nhân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viên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bị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bệnh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viêm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hô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hấp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err="1">
                <a:solidFill>
                  <a:srgbClr val="FF0000"/>
                </a:solidFill>
              </a:rPr>
              <a:t>sốt</a:t>
            </a:r>
            <a:r>
              <a:rPr lang="en-US" dirty="0">
                <a:solidFill>
                  <a:srgbClr val="FF0000"/>
                </a:solidFill>
              </a:rPr>
              <a:t>, ho, </a:t>
            </a:r>
            <a:r>
              <a:rPr lang="en-US" dirty="0" err="1">
                <a:solidFill>
                  <a:srgbClr val="FF0000"/>
                </a:solidFill>
              </a:rPr>
              <a:t>khó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thở</a:t>
            </a:r>
            <a:r>
              <a:rPr lang="en-US" dirty="0">
                <a:solidFill>
                  <a:srgbClr val="FF0000"/>
                </a:solidFill>
              </a:rPr>
              <a:t>…) </a:t>
            </a:r>
            <a:r>
              <a:rPr lang="en-US" dirty="0" err="1">
                <a:solidFill>
                  <a:srgbClr val="FF0000"/>
                </a:solidFill>
              </a:rPr>
              <a:t>không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được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đến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trường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đến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triệu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chứng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đồng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thời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Ban </a:t>
            </a:r>
            <a:r>
              <a:rPr lang="en-US" dirty="0" err="1">
                <a:solidFill>
                  <a:srgbClr val="FF0000"/>
                </a:solidFill>
              </a:rPr>
              <a:t>Giám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hiệu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lập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sách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hàng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ngày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trạm</a:t>
            </a:r>
            <a:r>
              <a:rPr lang="en-US" dirty="0">
                <a:solidFill>
                  <a:srgbClr val="FF0000"/>
                </a:solidFill>
              </a:rPr>
              <a:t> y </a:t>
            </a:r>
            <a:r>
              <a:rPr lang="en-US" dirty="0" err="1" smtClean="0">
                <a:solidFill>
                  <a:srgbClr val="FF0000"/>
                </a:solidFill>
              </a:rPr>
              <a:t>tế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đến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hết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thời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theo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dõi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khử</a:t>
            </a:r>
            <a:r>
              <a:rPr lang="en-US" dirty="0"/>
              <a:t> </a:t>
            </a:r>
            <a:r>
              <a:rPr lang="en-US" dirty="0" err="1"/>
              <a:t>khuẩn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,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/>
              <a:t>tuần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dung </a:t>
            </a:r>
            <a:r>
              <a:rPr lang="en-US" dirty="0" err="1"/>
              <a:t>javel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Ban </a:t>
            </a:r>
            <a:r>
              <a:rPr lang="en-US" dirty="0" err="1" smtClean="0"/>
              <a:t>giám</a:t>
            </a:r>
            <a:r>
              <a:rPr lang="en-US" dirty="0" smtClean="0"/>
              <a:t> </a:t>
            </a:r>
            <a:r>
              <a:rPr lang="en-US" dirty="0" err="1" smtClean="0"/>
              <a:t>hiệu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giám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endParaRPr lang="en-US" dirty="0"/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19225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Hạn</a:t>
            </a:r>
            <a:r>
              <a:rPr lang="en-US" dirty="0" smtClean="0"/>
              <a:t> </a:t>
            </a:r>
            <a:r>
              <a:rPr lang="en-US" dirty="0"/>
              <a:t>chế nguồn lây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032" y="1600201"/>
            <a:ext cx="10427368" cy="457199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sớm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: </a:t>
            </a:r>
            <a:r>
              <a:rPr lang="en-US" dirty="0" err="1"/>
              <a:t>Giám</a:t>
            </a:r>
            <a:r>
              <a:rPr lang="en-US" dirty="0"/>
              <a:t> </a:t>
            </a:r>
            <a:r>
              <a:rPr lang="en-US" dirty="0" smtClean="0"/>
              <a:t>sát </a:t>
            </a:r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Cách ly: Người </a:t>
            </a:r>
            <a:r>
              <a:rPr lang="en-US" dirty="0"/>
              <a:t>bệnh không được đến trường</a:t>
            </a:r>
          </a:p>
          <a:p>
            <a:r>
              <a:rPr lang="en-US" sz="2700" dirty="0" err="1" smtClean="0"/>
              <a:t>Khi</a:t>
            </a:r>
            <a:r>
              <a:rPr lang="en-US" sz="2700" dirty="0" smtClean="0"/>
              <a:t> </a:t>
            </a:r>
            <a:r>
              <a:rPr lang="en-US" sz="2700" dirty="0" err="1" smtClean="0"/>
              <a:t>đi</a:t>
            </a:r>
            <a:r>
              <a:rPr lang="en-US" sz="2700" dirty="0" smtClean="0"/>
              <a:t> </a:t>
            </a:r>
            <a:r>
              <a:rPr lang="en-US" sz="2700" dirty="0" err="1" smtClean="0"/>
              <a:t>về</a:t>
            </a:r>
            <a:r>
              <a:rPr lang="en-US" sz="2700" dirty="0" smtClean="0"/>
              <a:t> </a:t>
            </a:r>
            <a:r>
              <a:rPr lang="en-US" sz="2700" dirty="0" err="1" smtClean="0"/>
              <a:t>từ</a:t>
            </a:r>
            <a:r>
              <a:rPr lang="en-US" sz="2700" dirty="0" smtClean="0"/>
              <a:t> </a:t>
            </a:r>
            <a:r>
              <a:rPr lang="en-US" sz="2700" dirty="0" err="1" smtClean="0"/>
              <a:t>vùng</a:t>
            </a:r>
            <a:r>
              <a:rPr lang="en-US" sz="2700" dirty="0" smtClean="0"/>
              <a:t> </a:t>
            </a:r>
            <a:r>
              <a:rPr lang="en-US" sz="2700" dirty="0" err="1" smtClean="0"/>
              <a:t>dịch</a:t>
            </a:r>
            <a:r>
              <a:rPr lang="en-US" sz="2700" dirty="0" smtClean="0"/>
              <a:t>/</a:t>
            </a:r>
            <a:r>
              <a:rPr lang="en-US" sz="2700" dirty="0" err="1" smtClean="0"/>
              <a:t>Trung</a:t>
            </a:r>
            <a:r>
              <a:rPr lang="en-US" sz="2700" dirty="0" smtClean="0"/>
              <a:t> </a:t>
            </a:r>
            <a:r>
              <a:rPr lang="en-US" sz="2700" dirty="0" err="1" smtClean="0"/>
              <a:t>Quốc</a:t>
            </a:r>
            <a:r>
              <a:rPr lang="en-US" sz="2700" dirty="0" smtClean="0"/>
              <a:t> </a:t>
            </a:r>
            <a:r>
              <a:rPr lang="en-US" sz="2700" dirty="0" err="1" smtClean="0"/>
              <a:t>cần</a:t>
            </a:r>
            <a:r>
              <a:rPr lang="en-US" sz="2700" dirty="0" smtClean="0"/>
              <a:t> </a:t>
            </a:r>
            <a:r>
              <a:rPr lang="en-US" sz="2700" dirty="0"/>
              <a:t>nghỉ học / làm; hạn chế tiếp xúc người khác và đi đến nơi </a:t>
            </a:r>
            <a:r>
              <a:rPr lang="en-US" sz="2700" dirty="0" err="1"/>
              <a:t>đông</a:t>
            </a:r>
            <a:r>
              <a:rPr lang="en-US" sz="2700" dirty="0"/>
              <a:t> </a:t>
            </a:r>
            <a:r>
              <a:rPr lang="en-US" sz="2700" dirty="0" err="1" smtClean="0"/>
              <a:t>người</a:t>
            </a:r>
            <a:r>
              <a:rPr lang="en-US" sz="2700" dirty="0"/>
              <a:t> </a:t>
            </a:r>
            <a:r>
              <a:rPr lang="en-US" sz="2700" dirty="0" err="1" smtClean="0"/>
              <a:t>trong</a:t>
            </a:r>
            <a:r>
              <a:rPr lang="en-US" sz="2700" dirty="0" smtClean="0"/>
              <a:t> </a:t>
            </a:r>
            <a:r>
              <a:rPr lang="en-US" sz="2700" dirty="0" err="1" smtClean="0"/>
              <a:t>vòng</a:t>
            </a:r>
            <a:r>
              <a:rPr lang="en-US" sz="2700" dirty="0" smtClean="0"/>
              <a:t> 14 </a:t>
            </a:r>
            <a:r>
              <a:rPr lang="en-US" sz="2700" dirty="0" err="1" smtClean="0"/>
              <a:t>ngày</a:t>
            </a:r>
            <a:endParaRPr lang="en-US" sz="2700" dirty="0" smtClean="0"/>
          </a:p>
          <a:p>
            <a:r>
              <a:rPr lang="en-US" sz="2700" dirty="0" err="1"/>
              <a:t>Khi</a:t>
            </a:r>
            <a:r>
              <a:rPr lang="en-US" sz="2700" dirty="0"/>
              <a:t> </a:t>
            </a:r>
            <a:r>
              <a:rPr lang="en-US" sz="2700" dirty="0" err="1"/>
              <a:t>bị</a:t>
            </a:r>
            <a:r>
              <a:rPr lang="en-US" sz="2700" dirty="0"/>
              <a:t> </a:t>
            </a:r>
            <a:r>
              <a:rPr lang="en-US" sz="2700" dirty="0" err="1"/>
              <a:t>sốt</a:t>
            </a:r>
            <a:r>
              <a:rPr lang="en-US" sz="2700" dirty="0"/>
              <a:t> </a:t>
            </a:r>
            <a:r>
              <a:rPr lang="en-US" sz="2700" dirty="0" err="1"/>
              <a:t>hoặc</a:t>
            </a:r>
            <a:r>
              <a:rPr lang="en-US" sz="2700" dirty="0"/>
              <a:t> </a:t>
            </a:r>
            <a:r>
              <a:rPr lang="en-US" sz="2700" dirty="0" err="1"/>
              <a:t>nghi</a:t>
            </a:r>
            <a:r>
              <a:rPr lang="en-US" sz="2700" dirty="0"/>
              <a:t> </a:t>
            </a:r>
            <a:r>
              <a:rPr lang="en-US" sz="2700" dirty="0" err="1"/>
              <a:t>ngờ</a:t>
            </a:r>
            <a:r>
              <a:rPr lang="en-US" sz="2700" dirty="0"/>
              <a:t> BTN </a:t>
            </a:r>
            <a:r>
              <a:rPr lang="en-US" sz="2700" dirty="0" err="1"/>
              <a:t>cần</a:t>
            </a:r>
            <a:r>
              <a:rPr lang="en-US" sz="2700" dirty="0"/>
              <a:t> </a:t>
            </a:r>
            <a:r>
              <a:rPr lang="en-US" sz="2700" dirty="0" err="1"/>
              <a:t>đi</a:t>
            </a:r>
            <a:r>
              <a:rPr lang="en-US" sz="2700" dirty="0"/>
              <a:t> </a:t>
            </a:r>
            <a:r>
              <a:rPr lang="en-US" sz="2700" dirty="0" err="1"/>
              <a:t>khám</a:t>
            </a:r>
            <a:r>
              <a:rPr lang="en-US" sz="2700" dirty="0"/>
              <a:t> </a:t>
            </a:r>
            <a:r>
              <a:rPr lang="en-US" sz="2700" dirty="0" err="1"/>
              <a:t>bệnh</a:t>
            </a:r>
            <a:r>
              <a:rPr lang="en-US" sz="2700" dirty="0"/>
              <a:t> </a:t>
            </a:r>
            <a:r>
              <a:rPr lang="en-US" sz="2700" dirty="0" err="1"/>
              <a:t>để</a:t>
            </a:r>
            <a:r>
              <a:rPr lang="en-US" sz="2700" dirty="0"/>
              <a:t> </a:t>
            </a:r>
            <a:r>
              <a:rPr lang="en-US" sz="2700" dirty="0" err="1"/>
              <a:t>được</a:t>
            </a:r>
            <a:r>
              <a:rPr lang="en-US" sz="2700" dirty="0"/>
              <a:t> </a:t>
            </a:r>
            <a:r>
              <a:rPr lang="en-US" sz="2700" dirty="0" err="1"/>
              <a:t>chẩn</a:t>
            </a:r>
            <a:r>
              <a:rPr lang="en-US" sz="2700" dirty="0"/>
              <a:t> </a:t>
            </a:r>
            <a:r>
              <a:rPr lang="en-US" sz="2700" dirty="0" err="1"/>
              <a:t>đoán</a:t>
            </a:r>
            <a:r>
              <a:rPr lang="en-US" sz="2700" dirty="0"/>
              <a:t>, </a:t>
            </a:r>
            <a:r>
              <a:rPr lang="en-US" sz="2700" dirty="0" err="1"/>
              <a:t>không</a:t>
            </a:r>
            <a:r>
              <a:rPr lang="en-US" sz="2700" dirty="0"/>
              <a:t> </a:t>
            </a:r>
            <a:r>
              <a:rPr lang="en-US" sz="2700" dirty="0" err="1"/>
              <a:t>nên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</a:t>
            </a:r>
            <a:r>
              <a:rPr lang="en-US" sz="2700" dirty="0" err="1"/>
              <a:t>trường</a:t>
            </a:r>
            <a:r>
              <a:rPr lang="en-US" sz="2700" dirty="0"/>
              <a:t> </a:t>
            </a:r>
          </a:p>
          <a:p>
            <a:r>
              <a:rPr lang="en-US" sz="2700" dirty="0" err="1" smtClean="0"/>
              <a:t>Không</a:t>
            </a:r>
            <a:r>
              <a:rPr lang="en-US" sz="2700" dirty="0" smtClean="0"/>
              <a:t> </a:t>
            </a:r>
            <a:r>
              <a:rPr lang="en-US" sz="2700" dirty="0"/>
              <a:t>chỉ HS mà cả GV, NV phải tuân thủ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4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518" y="95617"/>
            <a:ext cx="10515600" cy="1325563"/>
          </a:xfrm>
        </p:spPr>
        <p:txBody>
          <a:bodyPr/>
          <a:lstStyle/>
          <a:p>
            <a:r>
              <a:rPr lang="en-US" dirty="0" smtClean="0"/>
              <a:t>Tổ chức phát hiện cách </a:t>
            </a:r>
            <a:r>
              <a:rPr lang="en-US" dirty="0" err="1" smtClean="0"/>
              <a:t>ly</a:t>
            </a:r>
            <a:r>
              <a:rPr lang="en-US" dirty="0" smtClean="0"/>
              <a:t> </a:t>
            </a:r>
            <a:r>
              <a:rPr lang="en-US" dirty="0" err="1" smtClean="0"/>
              <a:t>sớm</a:t>
            </a:r>
            <a:r>
              <a:rPr lang="en-US" dirty="0" smtClean="0"/>
              <a:t> (</a:t>
            </a:r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tất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BTN </a:t>
            </a:r>
            <a:r>
              <a:rPr lang="en-US" dirty="0" err="1" smtClean="0"/>
              <a:t>nao</a:t>
            </a:r>
            <a:r>
              <a:rPr lang="en-US" dirty="0" smtClean="0"/>
              <a:t> </a:t>
            </a:r>
            <a:r>
              <a:rPr lang="en-US" dirty="0" err="1" smtClean="0"/>
              <a:t>gồm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nCoV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518" y="1574532"/>
            <a:ext cx="9153626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Hàng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ngày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Điểm danh từng lớp. Yêu cầu: ghi rõ nguyên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nghỉ</a:t>
            </a:r>
            <a:r>
              <a:rPr lang="en-US" dirty="0" smtClean="0"/>
              <a:t> học </a:t>
            </a:r>
          </a:p>
          <a:p>
            <a:pPr marL="0" indent="0">
              <a:buNone/>
            </a:pPr>
            <a:r>
              <a:rPr lang="en-US" dirty="0" smtClean="0"/>
              <a:t>-&gt;thực </a:t>
            </a:r>
            <a:r>
              <a:rPr lang="en-US" dirty="0"/>
              <a:t>hiện</a:t>
            </a:r>
            <a:r>
              <a:rPr lang="en-US" dirty="0" smtClean="0"/>
              <a:t>? </a:t>
            </a:r>
            <a:r>
              <a:rPr lang="en-US" sz="2700" dirty="0"/>
              <a:t>giáo viên chủ nhiệm/giám thị/quản nhiệm, bảo mẫu</a:t>
            </a: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cần</a:t>
            </a:r>
            <a:r>
              <a:rPr lang="en-US" dirty="0" smtClean="0"/>
              <a:t> liên hệ phụ huynh hỏi lý do -&gt;thực hiện? </a:t>
            </a:r>
            <a:r>
              <a:rPr lang="en-US" sz="2700" dirty="0"/>
              <a:t>giáo viên chủ nhiệm/giám thị/quản nhiệm, bảo mẫu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1888" y="905260"/>
            <a:ext cx="9525000" cy="5353051"/>
            <a:chOff x="971121" y="905261"/>
            <a:chExt cx="9525000" cy="5353051"/>
          </a:xfrm>
        </p:grpSpPr>
        <p:pic>
          <p:nvPicPr>
            <p:cNvPr id="2050" name="Picture 2" descr="Dòng thời gian coronavirus 29/01/2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A99532"/>
                </a:clrFrom>
                <a:clrTo>
                  <a:srgbClr val="A99532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121" y="905261"/>
              <a:ext cx="9525000" cy="5353051"/>
            </a:xfrm>
            <a:prstGeom prst="rect">
              <a:avLst/>
            </a:prstGeom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  <p:sp>
          <p:nvSpPr>
            <p:cNvPr id="5" name="TextBox 4"/>
            <p:cNvSpPr txBox="1"/>
            <p:nvPr/>
          </p:nvSpPr>
          <p:spPr>
            <a:xfrm>
              <a:off x="1260389" y="3101546"/>
              <a:ext cx="1767016" cy="646331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TQ </a:t>
              </a:r>
              <a:r>
                <a:rPr lang="en-US" sz="1200" b="1" dirty="0" err="1" smtClean="0"/>
                <a:t>cảnh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báo</a:t>
              </a:r>
              <a:r>
                <a:rPr lang="en-US" sz="1200" b="1" dirty="0" smtClean="0"/>
                <a:t> WHO </a:t>
              </a:r>
              <a:r>
                <a:rPr lang="en-US" sz="1200" b="1" dirty="0" err="1" smtClean="0"/>
                <a:t>về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một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số</a:t>
              </a:r>
              <a:r>
                <a:rPr lang="en-US" sz="1200" b="1" dirty="0" smtClean="0"/>
                <a:t> </a:t>
              </a:r>
              <a:r>
                <a:rPr lang="en-US" sz="1200" b="1" noProof="1" smtClean="0"/>
                <a:t>trường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hợp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viêm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phổi</a:t>
              </a:r>
              <a:r>
                <a:rPr lang="en-US" sz="1200" b="1" dirty="0" smtClean="0"/>
                <a:t> ở </a:t>
              </a:r>
              <a:r>
                <a:rPr lang="en-US" sz="1200" b="1" dirty="0" err="1" smtClean="0"/>
                <a:t>Vũ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Hán</a:t>
              </a:r>
              <a:endParaRPr lang="en-US" sz="12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79805" y="3101546"/>
              <a:ext cx="1767016" cy="646331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Chợ hải sản Huanan của Vũ Hán đóng cửa</a:t>
              </a:r>
            </a:p>
            <a:p>
              <a:endParaRPr lang="en-US" sz="12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99221" y="3101544"/>
              <a:ext cx="1767016" cy="646331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WHO công bố xác định loại virus mới  và đặt tên 2019-nCoV</a:t>
              </a:r>
              <a:endParaRPr lang="en-US" sz="1200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65090" y="3101545"/>
              <a:ext cx="1767016" cy="646331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TQ tuyên bố ca tử vong đầu tiên do nCoV</a:t>
              </a:r>
              <a:endParaRPr lang="en-US" sz="12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87298" y="4860323"/>
              <a:ext cx="2990334" cy="646331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WHO báo cáo 1 trường hợp đầu tiên mắc nCov bên ngoài TQ (tại Thái Lan)</a:t>
              </a:r>
            </a:p>
            <a:p>
              <a:endParaRPr lang="en-US" sz="1200" b="1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00151" y="4882802"/>
              <a:ext cx="2025478" cy="6463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Các chuyến bay và đường sắt tại Vũ Hán bị phong tỏa</a:t>
              </a:r>
              <a:endParaRPr lang="en-US" sz="1200" b="1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04086" y="4853968"/>
              <a:ext cx="2420892" cy="646331"/>
            </a:xfrm>
            <a:prstGeom prst="rect">
              <a:avLst/>
            </a:prstGeom>
            <a:solidFill>
              <a:srgbClr val="C0000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WHO tuyên bố nCoV là tình trạng khẩn cấp toàn cầu</a:t>
              </a:r>
            </a:p>
            <a:p>
              <a:pPr algn="ctr"/>
              <a:r>
                <a:rPr lang="en-US" sz="1200" b="1" smtClean="0"/>
                <a:t>(170 chết, 7711 mắc)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82561" y="4478802"/>
              <a:ext cx="1194487" cy="323165"/>
            </a:xfrm>
            <a:prstGeom prst="rect">
              <a:avLst/>
            </a:prstGeom>
            <a:solidFill>
              <a:srgbClr val="4D7BD7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500" b="1" smtClean="0">
                  <a:solidFill>
                    <a:schemeClr val="bg1"/>
                  </a:solidFill>
                </a:rPr>
                <a:t>Jan 30</a:t>
              </a:r>
              <a:endParaRPr lang="en-US" sz="15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168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79" y="0"/>
            <a:ext cx="10515600" cy="1325563"/>
          </a:xfrm>
        </p:spPr>
        <p:txBody>
          <a:bodyPr/>
          <a:lstStyle/>
          <a:p>
            <a:r>
              <a:rPr lang="en-US" sz="4300" dirty="0"/>
              <a:t>Tổ chức phát hiện cách </a:t>
            </a:r>
            <a:r>
              <a:rPr lang="en-US" sz="4300" dirty="0" err="1"/>
              <a:t>ly</a:t>
            </a:r>
            <a:r>
              <a:rPr lang="en-US" sz="4300" dirty="0"/>
              <a:t> </a:t>
            </a:r>
            <a:r>
              <a:rPr lang="en-US" sz="4300" dirty="0" err="1"/>
              <a:t>sớm</a:t>
            </a:r>
            <a:r>
              <a:rPr lang="en-US" sz="4300" dirty="0"/>
              <a:t> (</a:t>
            </a:r>
            <a:r>
              <a:rPr lang="en-US" sz="4300" dirty="0" err="1"/>
              <a:t>tt</a:t>
            </a:r>
            <a:r>
              <a:rPr lang="en-US" sz="43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404" y="1905801"/>
            <a:ext cx="9394257" cy="42203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GV, BM Quan </a:t>
            </a:r>
            <a:r>
              <a:rPr lang="en-US" dirty="0"/>
              <a:t>sát trẻ </a:t>
            </a:r>
            <a:r>
              <a:rPr lang="en-US" dirty="0" smtClean="0"/>
              <a:t>lúc đón </a:t>
            </a:r>
            <a:r>
              <a:rPr lang="en-US" dirty="0"/>
              <a:t>trẻ, trong giờ ăn, sau giờ ngủ </a:t>
            </a:r>
            <a:r>
              <a:rPr lang="en-US" dirty="0" smtClean="0"/>
              <a:t>trưa, </a:t>
            </a:r>
            <a:r>
              <a:rPr lang="en-US" dirty="0"/>
              <a:t>nếu phát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 smtClean="0"/>
              <a:t>triệu</a:t>
            </a:r>
            <a:r>
              <a:rPr lang="en-US" dirty="0" smtClean="0"/>
              <a:t> </a:t>
            </a:r>
            <a:r>
              <a:rPr lang="en-US" dirty="0" err="1" smtClean="0"/>
              <a:t>chứng</a:t>
            </a:r>
            <a:r>
              <a:rPr lang="en-US" dirty="0" smtClean="0"/>
              <a:t> </a:t>
            </a:r>
            <a:r>
              <a:rPr lang="en-US" dirty="0" err="1"/>
              <a:t>nghi</a:t>
            </a:r>
            <a:r>
              <a:rPr lang="en-US" dirty="0"/>
              <a:t> </a:t>
            </a:r>
            <a:r>
              <a:rPr lang="en-US" dirty="0" err="1" smtClean="0"/>
              <a:t>ngờ</a:t>
            </a:r>
            <a:r>
              <a:rPr lang="en-US" dirty="0" smtClean="0"/>
              <a:t>  </a:t>
            </a:r>
            <a:r>
              <a:rPr lang="en-US" dirty="0">
                <a:sym typeface="Wingdings"/>
              </a:rPr>
              <a:t> thông báo cho PH đến đón &amp; đưa trẻ đi </a:t>
            </a:r>
            <a:r>
              <a:rPr lang="en-US" dirty="0" err="1">
                <a:sym typeface="Wingdings"/>
              </a:rPr>
              <a:t>khám</a:t>
            </a:r>
            <a:r>
              <a:rPr lang="en-US" dirty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bệnh</a:t>
            </a:r>
            <a:r>
              <a:rPr lang="en-US" dirty="0" smtClean="0">
                <a:sym typeface="Wingdings"/>
              </a:rPr>
              <a:t>. </a:t>
            </a:r>
            <a:r>
              <a:rPr lang="en-US" dirty="0" err="1" smtClean="0">
                <a:sym typeface="Wingdings"/>
              </a:rPr>
              <a:t>Nếu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kết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quả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bị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bệnh</a:t>
            </a:r>
            <a:r>
              <a:rPr lang="en-US" dirty="0" smtClean="0">
                <a:sym typeface="Wingdings"/>
              </a:rPr>
              <a:t> -&gt;Báo NV YTTH -&gt; </a:t>
            </a:r>
            <a:r>
              <a:rPr lang="en-US" dirty="0" err="1" smtClean="0">
                <a:sym typeface="Wingdings"/>
              </a:rPr>
              <a:t>báo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ngay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cho</a:t>
            </a:r>
            <a:r>
              <a:rPr lang="en-US" dirty="0" smtClean="0">
                <a:sym typeface="Wingdings"/>
              </a:rPr>
              <a:t> TYT</a:t>
            </a:r>
            <a:endParaRPr lang="en-US" dirty="0">
              <a:sym typeface="Wingding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ym typeface="Wingdings"/>
              </a:rPr>
              <a:t>HS lớn có thể dặn tự theo dõi và báo cáo GV, YTTH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Tổng </a:t>
            </a:r>
            <a:r>
              <a:rPr lang="en-US" dirty="0"/>
              <a:t>hợp các trường hợp nghỉ vì </a:t>
            </a:r>
            <a:r>
              <a:rPr lang="en-US" dirty="0" smtClean="0"/>
              <a:t>bệnh vào sổ/file theo dõi quản lý chung của trường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-&gt;thực hiện</a:t>
            </a:r>
            <a:r>
              <a:rPr lang="en-US" dirty="0" smtClean="0"/>
              <a:t>? </a:t>
            </a:r>
            <a:r>
              <a:rPr lang="en-US" dirty="0"/>
              <a:t>Nhân viên Y tế trường </a:t>
            </a:r>
            <a:r>
              <a:rPr lang="en-US" dirty="0" smtClean="0"/>
              <a:t>học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75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1379200" cy="1143000"/>
          </a:xfrm>
        </p:spPr>
        <p:txBody>
          <a:bodyPr>
            <a:noAutofit/>
          </a:bodyPr>
          <a:lstStyle/>
          <a:p>
            <a:pPr algn="ctr"/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tạo thói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rửa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xuyên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ngày</a:t>
            </a:r>
            <a:endParaRPr lang="en-US" sz="37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Documents and Settings\buihaitrung\Desktop\rua-tay_9-118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641600" y="1676400"/>
            <a:ext cx="7010400" cy="381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TTYTDP TP.HCM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BBB1-929E-4F4F-A62F-62413E2CAB8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36171" r="34049" b="10595"/>
          <a:stretch/>
        </p:blipFill>
        <p:spPr bwMode="auto">
          <a:xfrm>
            <a:off x="711200" y="1397001"/>
            <a:ext cx="2681096" cy="4525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/>
          <a:srcRect l="34428" r="34776" b="2325"/>
          <a:stretch/>
        </p:blipFill>
        <p:spPr bwMode="auto">
          <a:xfrm>
            <a:off x="3454400" y="1397000"/>
            <a:ext cx="2438400" cy="4521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9" r="34066"/>
          <a:stretch/>
        </p:blipFill>
        <p:spPr bwMode="auto">
          <a:xfrm>
            <a:off x="5994400" y="1397001"/>
            <a:ext cx="2580904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3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user126\Pictures\Hoạt động\ruatay8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600201"/>
            <a:ext cx="2844800" cy="452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user126\Pictures\Hoạt động\ruatay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294" y="1600200"/>
            <a:ext cx="2587413" cy="4291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419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33992" r="34049"/>
          <a:stretch/>
        </p:blipFill>
        <p:spPr bwMode="auto">
          <a:xfrm>
            <a:off x="711201" y="1397001"/>
            <a:ext cx="2572425" cy="4525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/>
          <a:srcRect l="34138" r="33903" b="1550"/>
          <a:stretch/>
        </p:blipFill>
        <p:spPr bwMode="auto">
          <a:xfrm>
            <a:off x="3860800" y="1533313"/>
            <a:ext cx="2529840" cy="438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5"/>
          <a:srcRect l="34283" r="34049"/>
          <a:stretch/>
        </p:blipFill>
        <p:spPr bwMode="auto">
          <a:xfrm>
            <a:off x="6908801" y="1463886"/>
            <a:ext cx="2506980" cy="44509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925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787400"/>
            <a:ext cx="10261600" cy="2032000"/>
          </a:xfrm>
        </p:spPr>
        <p:txBody>
          <a:bodyPr/>
          <a:lstStyle/>
          <a:p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, </a:t>
            </a:r>
            <a:r>
              <a:rPr lang="en-US" dirty="0" err="1" smtClean="0"/>
              <a:t>khử</a:t>
            </a:r>
            <a:r>
              <a:rPr lang="en-US" dirty="0" smtClean="0"/>
              <a:t> </a:t>
            </a:r>
            <a:r>
              <a:rPr lang="en-US" dirty="0" err="1" smtClean="0"/>
              <a:t>khuẩn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 trường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2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174" y="71439"/>
            <a:ext cx="10261600" cy="1223961"/>
          </a:xfrm>
        </p:spPr>
        <p:txBody>
          <a:bodyPr/>
          <a:lstStyle/>
          <a:p>
            <a:r>
              <a:rPr lang="en-US" sz="4300" dirty="0" err="1"/>
              <a:t>Nhận</a:t>
            </a:r>
            <a:r>
              <a:rPr lang="en-US" sz="4300" dirty="0"/>
              <a:t> </a:t>
            </a:r>
            <a:r>
              <a:rPr lang="en-US" sz="4300" dirty="0" err="1"/>
              <a:t>xét</a:t>
            </a:r>
            <a:r>
              <a:rPr lang="en-US" sz="4300" dirty="0"/>
              <a:t> </a:t>
            </a:r>
            <a:r>
              <a:rPr lang="en-US" sz="4300" dirty="0" err="1"/>
              <a:t>về</a:t>
            </a:r>
            <a:r>
              <a:rPr lang="en-US" sz="4300" dirty="0"/>
              <a:t> </a:t>
            </a:r>
            <a:r>
              <a:rPr lang="en-US" sz="4300" dirty="0" err="1"/>
              <a:t>vệ</a:t>
            </a:r>
            <a:r>
              <a:rPr lang="en-US" sz="4300" dirty="0"/>
              <a:t> sinh </a:t>
            </a:r>
            <a:r>
              <a:rPr lang="en-US" sz="4300" dirty="0" err="1"/>
              <a:t>khử</a:t>
            </a:r>
            <a:r>
              <a:rPr lang="en-US" sz="4300" dirty="0"/>
              <a:t> </a:t>
            </a:r>
            <a:r>
              <a:rPr lang="en-US" sz="4300" dirty="0" err="1"/>
              <a:t>khuẩn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775" y="1545657"/>
            <a:ext cx="10518274" cy="4978400"/>
          </a:xfrm>
        </p:spPr>
        <p:txBody>
          <a:bodyPr>
            <a:noAutofit/>
          </a:bodyPr>
          <a:lstStyle/>
          <a:p>
            <a:r>
              <a:rPr lang="en-US" sz="3200" dirty="0"/>
              <a:t>Tất cả các bề mặt xung </a:t>
            </a:r>
            <a:r>
              <a:rPr lang="en-US" sz="3200" dirty="0" err="1"/>
              <a:t>quanh</a:t>
            </a:r>
            <a:r>
              <a:rPr lang="en-US" sz="3200" dirty="0"/>
              <a:t> </a:t>
            </a:r>
            <a:r>
              <a:rPr lang="en-US" sz="3200" dirty="0" err="1"/>
              <a:t>đều</a:t>
            </a:r>
            <a:r>
              <a:rPr lang="en-US" sz="3200" dirty="0"/>
              <a:t> có nguy cơ lây nhiễm tác nhân gây bệnh</a:t>
            </a:r>
          </a:p>
          <a:p>
            <a:r>
              <a:rPr lang="en-US" sz="3200" dirty="0"/>
              <a:t>Cần thực hiện vệ sinh hàng ngày để loại bỏ các mầm bệnh nếu có</a:t>
            </a:r>
          </a:p>
          <a:p>
            <a:r>
              <a:rPr lang="en-US" sz="3200" dirty="0"/>
              <a:t>Khi có BN cần tăng tần suất vệ sinh, khử khuẩn để loại trừ mầm bệnh</a:t>
            </a:r>
          </a:p>
          <a:p>
            <a:r>
              <a:rPr lang="en-US" sz="3200" dirty="0"/>
              <a:t>Vệ sinh môi trường luôn phải song song với hạn chế sự xuất hiện của người bệnh tại trường</a:t>
            </a:r>
          </a:p>
        </p:txBody>
      </p:sp>
    </p:spTree>
    <p:extLst>
      <p:ext uri="{BB962C8B-B14F-4D97-AF65-F5344CB8AC3E}">
        <p14:creationId xmlns:p14="http://schemas.microsoft.com/office/powerpoint/2010/main" val="138654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 t="14000" r="20749" b="12740"/>
          <a:stretch/>
        </p:blipFill>
        <p:spPr bwMode="auto">
          <a:xfrm>
            <a:off x="203202" y="177800"/>
            <a:ext cx="11785599" cy="662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3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Làm sạch hàng ngày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791200" cy="4525963"/>
          </a:xfrm>
        </p:spPr>
        <p:txBody>
          <a:bodyPr>
            <a:normAutofit/>
          </a:bodyPr>
          <a:lstStyle/>
          <a:p>
            <a:r>
              <a:rPr lang="en-US" sz="3200" dirty="0"/>
              <a:t>Bằng xà phòng &amp; các chất lau sàn</a:t>
            </a:r>
          </a:p>
          <a:p>
            <a:r>
              <a:rPr lang="en-US" sz="3200" dirty="0"/>
              <a:t>Không có tác dụng diệt khuẩn</a:t>
            </a:r>
          </a:p>
          <a:p>
            <a:r>
              <a:rPr lang="en-US" sz="3200" dirty="0"/>
              <a:t>Không dùng để thay thế hóa chất diệt khuẩn khi có nhu cầu</a:t>
            </a:r>
          </a:p>
        </p:txBody>
      </p:sp>
      <p:pic>
        <p:nvPicPr>
          <p:cNvPr id="5" name="Picture 2" descr="IMG_1337 su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3600" y="1803401"/>
            <a:ext cx="3358341" cy="297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450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Khử khuẩn cuối tuần</a:t>
            </a:r>
            <a:endParaRPr lang="en-US" dirty="0"/>
          </a:p>
        </p:txBody>
      </p:sp>
      <p:pic>
        <p:nvPicPr>
          <p:cNvPr id="5" name="Picture 2" descr="IMG_1341su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16001" y="1600201"/>
            <a:ext cx="3389921" cy="452543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2"/>
            <a:ext cx="6400800" cy="3149599"/>
          </a:xfrm>
        </p:spPr>
        <p:txBody>
          <a:bodyPr>
            <a:normAutofit/>
          </a:bodyPr>
          <a:lstStyle/>
          <a:p>
            <a:r>
              <a:rPr lang="en-US" sz="3200" dirty="0"/>
              <a:t>Thực hiện khi kết thúc 1 tuần dạy và học</a:t>
            </a:r>
          </a:p>
          <a:p>
            <a:r>
              <a:rPr lang="en-US" sz="3200" dirty="0"/>
              <a:t>Sử dụng thêm nước javel trong khi làm vệ sinh trường lớp</a:t>
            </a:r>
          </a:p>
          <a:p>
            <a:r>
              <a:rPr lang="en-US" sz="3200" dirty="0"/>
              <a:t>Ngâm rửa các đồ chơi của trẻ</a:t>
            </a:r>
          </a:p>
        </p:txBody>
      </p:sp>
    </p:spTree>
    <p:extLst>
      <p:ext uri="{BB962C8B-B14F-4D97-AF65-F5344CB8AC3E}">
        <p14:creationId xmlns:p14="http://schemas.microsoft.com/office/powerpoint/2010/main" val="14949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tuoitre.vn/thumb_w/586/2020/2/4/do-hoa-corona-16h-ngay-42-158080872405793125229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12" y="682826"/>
            <a:ext cx="2992280" cy="498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62" y="1841679"/>
            <a:ext cx="3171898" cy="3907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35" y="1955090"/>
            <a:ext cx="6549534" cy="368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1" y="279400"/>
            <a:ext cx="10852148" cy="685800"/>
          </a:xfrm>
        </p:spPr>
        <p:txBody>
          <a:bodyPr wrap="square" lIns="121917" tIns="60958" rIns="121917" bIns="60958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4800" dirty="0">
                <a:solidFill>
                  <a:srgbClr val="0070C0"/>
                </a:solidFill>
              </a:rPr>
              <a:t>Khử khuẩn vật dụng, đồ chơi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1600" y="1397000"/>
            <a:ext cx="6096000" cy="3657600"/>
          </a:xfrm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700" dirty="0">
                <a:solidFill>
                  <a:srgbClr val="00B050"/>
                </a:solidFill>
              </a:rPr>
              <a:t>Rửa sạch đồ chơi trước khi ngâm dung dịch khử khuẩn</a:t>
            </a:r>
          </a:p>
          <a:p>
            <a:pPr eaLnBrk="1" hangingPunct="1"/>
            <a:r>
              <a:rPr lang="en-US" sz="3700" dirty="0">
                <a:solidFill>
                  <a:srgbClr val="00B050"/>
                </a:solidFill>
              </a:rPr>
              <a:t>Ngâm dung dịch khử khuẩn 30 phút</a:t>
            </a:r>
          </a:p>
          <a:p>
            <a:pPr eaLnBrk="1" hangingPunct="1"/>
            <a:r>
              <a:rPr lang="en-US" sz="3700" dirty="0">
                <a:solidFill>
                  <a:srgbClr val="00B050"/>
                </a:solidFill>
              </a:rPr>
              <a:t>Rửa lại bằng nước sạch</a:t>
            </a:r>
          </a:p>
          <a:p>
            <a:pPr eaLnBrk="1" hangingPunct="1"/>
            <a:r>
              <a:rPr lang="en-US" sz="3700" dirty="0">
                <a:solidFill>
                  <a:srgbClr val="00B050"/>
                </a:solidFill>
              </a:rPr>
              <a:t>Phơi khô</a:t>
            </a:r>
          </a:p>
        </p:txBody>
      </p:sp>
      <p:pic>
        <p:nvPicPr>
          <p:cNvPr id="34820" name="Picture 6" descr="DSC0064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00800" y="990600"/>
            <a:ext cx="5384800" cy="2641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4821" name="Picture 7" descr="Hình ảnh19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6400800" y="3733800"/>
            <a:ext cx="5384800" cy="2946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0168" y="6365875"/>
            <a:ext cx="1934633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TTYTDP TP.HCM</a:t>
            </a:r>
            <a:endParaRPr lang="en-US" dirty="0"/>
          </a:p>
        </p:txBody>
      </p: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4775200" y="4953001"/>
            <a:ext cx="152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 algn="r"/>
            <a:r>
              <a:rPr lang="en-US" sz="2100" dirty="0"/>
              <a:t>Hình ảnh từ TTYT Tân Bình</a:t>
            </a:r>
            <a:endParaRPr lang="vi-VN" sz="2100" dirty="0"/>
          </a:p>
        </p:txBody>
      </p:sp>
    </p:spTree>
    <p:extLst>
      <p:ext uri="{BB962C8B-B14F-4D97-AF65-F5344CB8AC3E}">
        <p14:creationId xmlns:p14="http://schemas.microsoft.com/office/powerpoint/2010/main" val="335788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1" y="0"/>
            <a:ext cx="10773833" cy="857251"/>
          </a:xfrm>
        </p:spPr>
        <p:txBody>
          <a:bodyPr wrap="square" lIns="121917" tIns="60958" rIns="121917" bIns="60958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Sử dụng 2 xô trong lau chùi bề mặt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1" y="1428751"/>
            <a:ext cx="6483349" cy="5149849"/>
          </a:xfrm>
          <a:noFill/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1 xô dung dịch khử khuẩn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1 xô nước để xả bẩn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Làm sạch bề mặt trước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Nhúng ướt đẫm khăn trong dung dịch khử khuẩn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Lau ướt các bề mặt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Xả sạch khi khăn bẩn hoặc bị khô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Nhúng lại vào dung dịch khử trùng và lau tiếp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Lau lại bằng nước sạch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Lau khô.</a:t>
            </a:r>
          </a:p>
        </p:txBody>
      </p:sp>
      <p:pic>
        <p:nvPicPr>
          <p:cNvPr id="35844" name="Picture 5" descr="2 x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10400" y="1193801"/>
            <a:ext cx="4673600" cy="33909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0760A41-E972-4C0D-A3F3-984DF9667F3C}" type="slidenum">
              <a:rPr lang="en-US" smtClean="0"/>
              <a:pPr lvl="1">
                <a:defRPr/>
              </a:pPr>
              <a:t>31</a:t>
            </a:fld>
            <a:endParaRPr lang="en-US">
              <a:latin typeface="+mn-lt"/>
            </a:endParaRP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5486402" y="4775200"/>
            <a:ext cx="6286500" cy="45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r"/>
            <a:r>
              <a:rPr lang="en-US" sz="2100" dirty="0"/>
              <a:t>(Hình ảnh </a:t>
            </a:r>
            <a:r>
              <a:rPr lang="en-US" sz="2100"/>
              <a:t>từ </a:t>
            </a:r>
            <a:r>
              <a:rPr lang="en-US" sz="2100" smtClean="0"/>
              <a:t>TTKSBT </a:t>
            </a:r>
            <a:r>
              <a:rPr lang="en-US" sz="2100" dirty="0"/>
              <a:t>TPHCM)</a:t>
            </a:r>
            <a:endParaRPr lang="vi-VN" sz="2100" dirty="0"/>
          </a:p>
        </p:txBody>
      </p:sp>
    </p:spTree>
    <p:extLst>
      <p:ext uri="{BB962C8B-B14F-4D97-AF65-F5344CB8AC3E}">
        <p14:creationId xmlns:p14="http://schemas.microsoft.com/office/powerpoint/2010/main" val="36761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Vệ sinh môi trường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43276" y="1585687"/>
            <a:ext cx="10039149" cy="4932364"/>
          </a:xfrm>
        </p:spPr>
        <p:txBody>
          <a:bodyPr>
            <a:normAutofit/>
          </a:bodyPr>
          <a:lstStyle/>
          <a:p>
            <a:pPr marL="383108" indent="-383108">
              <a:spcAft>
                <a:spcPts val="1200"/>
              </a:spcAft>
            </a:pPr>
            <a:r>
              <a:rPr lang="es-ES" dirty="0" smtClean="0"/>
              <a:t>Đảm bảo trong ngoài lớp, </a:t>
            </a:r>
            <a:r>
              <a:rPr lang="es-ES" dirty="0" err="1" smtClean="0"/>
              <a:t>đồ</a:t>
            </a:r>
            <a:r>
              <a:rPr lang="es-ES" dirty="0" smtClean="0"/>
              <a:t> </a:t>
            </a:r>
            <a:r>
              <a:rPr lang="es-ES" dirty="0" err="1" smtClean="0"/>
              <a:t>chơi</a:t>
            </a:r>
            <a:r>
              <a:rPr lang="es-ES" dirty="0" smtClean="0"/>
              <a:t> ở </a:t>
            </a:r>
            <a:r>
              <a:rPr lang="es-ES" dirty="0" err="1" smtClean="0"/>
              <a:t>sân</a:t>
            </a:r>
            <a:r>
              <a:rPr lang="es-ES" dirty="0" smtClean="0"/>
              <a:t> </a:t>
            </a:r>
            <a:r>
              <a:rPr lang="es-ES" dirty="0" err="1" smtClean="0"/>
              <a:t>trường</a:t>
            </a:r>
            <a:r>
              <a:rPr lang="es-ES" dirty="0" smtClean="0"/>
              <a:t>, </a:t>
            </a:r>
            <a:r>
              <a:rPr lang="es-ES" dirty="0" err="1" smtClean="0"/>
              <a:t>các</a:t>
            </a:r>
            <a:r>
              <a:rPr lang="es-ES" dirty="0" smtClean="0"/>
              <a:t> </a:t>
            </a:r>
            <a:r>
              <a:rPr lang="es-ES" dirty="0" err="1" smtClean="0"/>
              <a:t>hàng</a:t>
            </a:r>
            <a:r>
              <a:rPr lang="es-ES" dirty="0" smtClean="0"/>
              <a:t> </a:t>
            </a:r>
            <a:r>
              <a:rPr lang="es-ES" dirty="0" err="1" smtClean="0"/>
              <a:t>ghế</a:t>
            </a:r>
            <a:r>
              <a:rPr lang="es-ES" dirty="0" smtClean="0"/>
              <a:t>, </a:t>
            </a:r>
            <a:r>
              <a:rPr lang="es-ES" dirty="0" err="1" smtClean="0"/>
              <a:t>hành</a:t>
            </a:r>
            <a:r>
              <a:rPr lang="es-ES" dirty="0" smtClean="0"/>
              <a:t> </a:t>
            </a:r>
            <a:r>
              <a:rPr lang="es-ES" dirty="0" err="1" smtClean="0"/>
              <a:t>lang</a:t>
            </a:r>
            <a:r>
              <a:rPr lang="es-ES" dirty="0" smtClean="0"/>
              <a:t> </a:t>
            </a:r>
            <a:r>
              <a:rPr lang="es-ES" dirty="0" err="1" smtClean="0"/>
              <a:t>xung</a:t>
            </a:r>
            <a:r>
              <a:rPr lang="es-ES" dirty="0" smtClean="0"/>
              <a:t> quanh trường sạch sẽ</a:t>
            </a:r>
          </a:p>
          <a:p>
            <a:pPr>
              <a:spcAft>
                <a:spcPts val="1200"/>
              </a:spcAft>
            </a:pPr>
            <a:r>
              <a:rPr lang="es-ES" dirty="0" err="1" smtClean="0"/>
              <a:t>Hàng</a:t>
            </a:r>
            <a:r>
              <a:rPr lang="es-ES" dirty="0" smtClean="0"/>
              <a:t> </a:t>
            </a:r>
            <a:r>
              <a:rPr lang="es-ES" dirty="0"/>
              <a:t>tuần tổ chức tổng vệ sinh môi trường</a:t>
            </a:r>
          </a:p>
          <a:p>
            <a:pPr>
              <a:spcAft>
                <a:spcPts val="1200"/>
              </a:spcAft>
            </a:pPr>
            <a:r>
              <a:rPr lang="es-ES" dirty="0"/>
              <a:t>Phân công người kiểm </a:t>
            </a:r>
            <a:r>
              <a:rPr lang="es-ES" dirty="0" err="1"/>
              <a:t>tra</a:t>
            </a:r>
            <a:r>
              <a:rPr lang="es-ES" dirty="0"/>
              <a:t> </a:t>
            </a:r>
            <a:r>
              <a:rPr lang="es-ES" dirty="0" smtClean="0"/>
              <a:t> </a:t>
            </a:r>
            <a:r>
              <a:rPr lang="es-ES" dirty="0" err="1" smtClean="0"/>
              <a:t>việc</a:t>
            </a:r>
            <a:r>
              <a:rPr lang="es-ES" dirty="0" smtClean="0"/>
              <a:t> </a:t>
            </a:r>
            <a:r>
              <a:rPr lang="es-ES" dirty="0" err="1" smtClean="0"/>
              <a:t>thực</a:t>
            </a:r>
            <a:r>
              <a:rPr lang="es-ES" dirty="0" smtClean="0"/>
              <a:t> </a:t>
            </a:r>
            <a:r>
              <a:rPr lang="es-ES" dirty="0" err="1" smtClean="0"/>
              <a:t>hiện</a:t>
            </a:r>
            <a:r>
              <a:rPr lang="es-ES" dirty="0" smtClean="0"/>
              <a:t> </a:t>
            </a:r>
            <a:r>
              <a:rPr lang="es-ES" dirty="0" err="1" smtClean="0"/>
              <a:t>vệ</a:t>
            </a:r>
            <a:r>
              <a:rPr lang="es-ES" dirty="0" smtClean="0"/>
              <a:t> </a:t>
            </a:r>
            <a:r>
              <a:rPr lang="es-ES" dirty="0" err="1" smtClean="0"/>
              <a:t>sinh</a:t>
            </a:r>
            <a:r>
              <a:rPr lang="es-ES" dirty="0" smtClean="0"/>
              <a:t> , </a:t>
            </a:r>
            <a:r>
              <a:rPr lang="es-ES" dirty="0"/>
              <a:t>người dọn dẹp vệ sinh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70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Một số nội dung truyền thông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265383"/>
              </p:ext>
            </p:extLst>
          </p:nvPr>
        </p:nvGraphicFramePr>
        <p:xfrm>
          <a:off x="304800" y="1295401"/>
          <a:ext cx="11684000" cy="4525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812800" y="5664200"/>
            <a:ext cx="2734076" cy="40010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29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164" y="0"/>
            <a:ext cx="10972800" cy="787400"/>
          </a:xfrm>
        </p:spPr>
        <p:txBody>
          <a:bodyPr>
            <a:normAutofit/>
          </a:bodyPr>
          <a:lstStyle/>
          <a:p>
            <a:r>
              <a:rPr lang="en-US" dirty="0" smtClean="0"/>
              <a:t>Báo cáo BTN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034770"/>
              </p:ext>
            </p:extLst>
          </p:nvPr>
        </p:nvGraphicFramePr>
        <p:xfrm>
          <a:off x="346363" y="787400"/>
          <a:ext cx="11642436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297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cáº£m Æ¡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193801"/>
            <a:ext cx="6043984" cy="452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15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err="1" smtClean="0"/>
              <a:t>Bản</a:t>
            </a:r>
            <a:r>
              <a:rPr lang="en-US" sz="4000" smtClean="0"/>
              <a:t> </a:t>
            </a:r>
            <a:r>
              <a:rPr lang="en-US" sz="4000" err="1" smtClean="0"/>
              <a:t>đồ</a:t>
            </a:r>
            <a:r>
              <a:rPr lang="en-US" sz="4000" smtClean="0"/>
              <a:t> ca </a:t>
            </a:r>
            <a:r>
              <a:rPr lang="en-US" sz="4000" err="1" smtClean="0"/>
              <a:t>xác</a:t>
            </a:r>
            <a:r>
              <a:rPr lang="en-US" sz="4000" smtClean="0"/>
              <a:t> </a:t>
            </a:r>
            <a:r>
              <a:rPr lang="en-US" sz="4000" err="1" smtClean="0"/>
              <a:t>định</a:t>
            </a:r>
            <a:r>
              <a:rPr lang="en-US" sz="4000" smtClean="0"/>
              <a:t> </a:t>
            </a:r>
            <a:r>
              <a:rPr lang="en-US" sz="4000" err="1" smtClean="0"/>
              <a:t>viêm</a:t>
            </a:r>
            <a:r>
              <a:rPr lang="en-US" sz="4000" smtClean="0"/>
              <a:t> </a:t>
            </a:r>
            <a:r>
              <a:rPr lang="en-US" sz="4000" err="1" smtClean="0"/>
              <a:t>hô</a:t>
            </a:r>
            <a:r>
              <a:rPr lang="en-US" sz="4000" smtClean="0"/>
              <a:t> </a:t>
            </a:r>
            <a:r>
              <a:rPr lang="en-US" sz="4000" err="1" smtClean="0"/>
              <a:t>hấp</a:t>
            </a:r>
            <a:r>
              <a:rPr lang="en-US" sz="4000" smtClean="0"/>
              <a:t> </a:t>
            </a:r>
            <a:r>
              <a:rPr lang="en-US" sz="4000" err="1" smtClean="0"/>
              <a:t>nCoV</a:t>
            </a:r>
            <a:r>
              <a:rPr lang="en-US" sz="4000" smtClean="0"/>
              <a:t> 2019</a:t>
            </a:r>
            <a:endParaRPr lang="en-SG" sz="40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378" y="1099366"/>
            <a:ext cx="80962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33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956" y="0"/>
            <a:ext cx="9800968" cy="895264"/>
          </a:xfrm>
        </p:spPr>
        <p:txBody>
          <a:bodyPr>
            <a:normAutofit/>
          </a:bodyPr>
          <a:lstStyle/>
          <a:p>
            <a:r>
              <a:rPr lang="en-US" sz="2800" smtClean="0"/>
              <a:t>Vi </a:t>
            </a:r>
            <a:r>
              <a:rPr lang="en-US" sz="2800" err="1" smtClean="0"/>
              <a:t>rút</a:t>
            </a:r>
            <a:r>
              <a:rPr lang="en-US" sz="2800" smtClean="0"/>
              <a:t> Corona </a:t>
            </a:r>
            <a:r>
              <a:rPr lang="en-US" sz="2800" err="1" smtClean="0"/>
              <a:t>là</a:t>
            </a:r>
            <a:r>
              <a:rPr lang="en-US" sz="2800" smtClean="0"/>
              <a:t> </a:t>
            </a:r>
            <a:r>
              <a:rPr lang="en-US" sz="2800" err="1" smtClean="0"/>
              <a:t>gì</a:t>
            </a:r>
            <a:r>
              <a:rPr lang="en-US" sz="2800" smtClean="0"/>
              <a:t>? </a:t>
            </a:r>
            <a:r>
              <a:rPr lang="en-US" sz="2800" err="1" smtClean="0"/>
              <a:t>nCoV</a:t>
            </a:r>
            <a:r>
              <a:rPr lang="en-US" sz="2800" smtClean="0"/>
              <a:t> 2019 </a:t>
            </a:r>
            <a:r>
              <a:rPr lang="en-US" sz="2800" err="1" smtClean="0"/>
              <a:t>là</a:t>
            </a:r>
            <a:r>
              <a:rPr lang="en-US" sz="2800" smtClean="0"/>
              <a:t> </a:t>
            </a:r>
            <a:r>
              <a:rPr lang="en-US" sz="2800" err="1" smtClean="0"/>
              <a:t>gì</a:t>
            </a:r>
            <a:r>
              <a:rPr lang="en-US" sz="2800" smtClean="0"/>
              <a:t>?</a:t>
            </a:r>
            <a:endParaRPr lang="en-SG" sz="2800"/>
          </a:p>
        </p:txBody>
      </p:sp>
      <p:sp>
        <p:nvSpPr>
          <p:cNvPr id="4" name="Freeform 3"/>
          <p:cNvSpPr/>
          <p:nvPr/>
        </p:nvSpPr>
        <p:spPr>
          <a:xfrm>
            <a:off x="2270640" y="4421146"/>
            <a:ext cx="2674807" cy="2296013"/>
          </a:xfrm>
          <a:custGeom>
            <a:avLst/>
            <a:gdLst>
              <a:gd name="connsiteX0" fmla="*/ 0 w 2674807"/>
              <a:gd name="connsiteY0" fmla="*/ 1148007 h 2296013"/>
              <a:gd name="connsiteX1" fmla="*/ 574003 w 2674807"/>
              <a:gd name="connsiteY1" fmla="*/ 1 h 2296013"/>
              <a:gd name="connsiteX2" fmla="*/ 2100804 w 2674807"/>
              <a:gd name="connsiteY2" fmla="*/ 1 h 2296013"/>
              <a:gd name="connsiteX3" fmla="*/ 2674807 w 2674807"/>
              <a:gd name="connsiteY3" fmla="*/ 1148007 h 2296013"/>
              <a:gd name="connsiteX4" fmla="*/ 2100804 w 2674807"/>
              <a:gd name="connsiteY4" fmla="*/ 2296012 h 2296013"/>
              <a:gd name="connsiteX5" fmla="*/ 574003 w 2674807"/>
              <a:gd name="connsiteY5" fmla="*/ 2296012 h 2296013"/>
              <a:gd name="connsiteX6" fmla="*/ 0 w 2674807"/>
              <a:gd name="connsiteY6" fmla="*/ 1148007 h 22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807" h="2296013">
                <a:moveTo>
                  <a:pt x="0" y="1148007"/>
                </a:moveTo>
                <a:lnTo>
                  <a:pt x="574003" y="1"/>
                </a:lnTo>
                <a:lnTo>
                  <a:pt x="2100804" y="1"/>
                </a:lnTo>
                <a:lnTo>
                  <a:pt x="2674807" y="1148007"/>
                </a:lnTo>
                <a:lnTo>
                  <a:pt x="2100804" y="2296012"/>
                </a:lnTo>
                <a:lnTo>
                  <a:pt x="574003" y="2296012"/>
                </a:lnTo>
                <a:lnTo>
                  <a:pt x="0" y="114800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4235" tIns="375893" rIns="414235" bIns="37589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b="1" kern="1200" smtClean="0"/>
              <a:t>Coronavirus là họ virus lớn, chủ yếu lưu hành trong động vật, 1 vài chủng có thể gây bệnh trên người</a:t>
            </a:r>
            <a:endParaRPr lang="vi-VN" sz="1700" b="1" kern="1200"/>
          </a:p>
        </p:txBody>
      </p:sp>
      <p:sp>
        <p:nvSpPr>
          <p:cNvPr id="6" name="Hexagon 5"/>
          <p:cNvSpPr/>
          <p:nvPr/>
        </p:nvSpPr>
        <p:spPr>
          <a:xfrm>
            <a:off x="2354301" y="5435734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Hexagon 6"/>
          <p:cNvSpPr/>
          <p:nvPr/>
        </p:nvSpPr>
        <p:spPr>
          <a:xfrm>
            <a:off x="0" y="3196334"/>
            <a:ext cx="2674807" cy="2296013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689" l="28470" r="716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42856" t="4335" r="-39835" b="-1"/>
            </a:stretch>
          </a:blipFill>
          <a:ln>
            <a:solidFill>
              <a:srgbClr val="0070C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Hexagon 7"/>
          <p:cNvSpPr/>
          <p:nvPr/>
        </p:nvSpPr>
        <p:spPr>
          <a:xfrm>
            <a:off x="1811091" y="5150703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4538923" y="3155488"/>
            <a:ext cx="2674807" cy="2296013"/>
          </a:xfrm>
          <a:custGeom>
            <a:avLst/>
            <a:gdLst>
              <a:gd name="connsiteX0" fmla="*/ 0 w 2674807"/>
              <a:gd name="connsiteY0" fmla="*/ 1148007 h 2296013"/>
              <a:gd name="connsiteX1" fmla="*/ 574003 w 2674807"/>
              <a:gd name="connsiteY1" fmla="*/ 1 h 2296013"/>
              <a:gd name="connsiteX2" fmla="*/ 2100804 w 2674807"/>
              <a:gd name="connsiteY2" fmla="*/ 1 h 2296013"/>
              <a:gd name="connsiteX3" fmla="*/ 2674807 w 2674807"/>
              <a:gd name="connsiteY3" fmla="*/ 1148007 h 2296013"/>
              <a:gd name="connsiteX4" fmla="*/ 2100804 w 2674807"/>
              <a:gd name="connsiteY4" fmla="*/ 2296012 h 2296013"/>
              <a:gd name="connsiteX5" fmla="*/ 574003 w 2674807"/>
              <a:gd name="connsiteY5" fmla="*/ 2296012 h 2296013"/>
              <a:gd name="connsiteX6" fmla="*/ 0 w 2674807"/>
              <a:gd name="connsiteY6" fmla="*/ 1148007 h 22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807" h="2296013">
                <a:moveTo>
                  <a:pt x="0" y="1148007"/>
                </a:moveTo>
                <a:lnTo>
                  <a:pt x="574003" y="1"/>
                </a:lnTo>
                <a:lnTo>
                  <a:pt x="2100804" y="1"/>
                </a:lnTo>
                <a:lnTo>
                  <a:pt x="2674807" y="1148007"/>
                </a:lnTo>
                <a:lnTo>
                  <a:pt x="2100804" y="2296012"/>
                </a:lnTo>
                <a:lnTo>
                  <a:pt x="574003" y="2296012"/>
                </a:lnTo>
                <a:lnTo>
                  <a:pt x="0" y="1148007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4235" tIns="375893" rIns="414235" bIns="37589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smtClean="0"/>
              <a:t>nCoV 2019 là chủng mới của vi rút Corona phát hiện tháng 12/2019 từ vụ dịch viêm hô hấp tại thành phô Vũ Hán, tỉnh Hồ Bắc, Trung Quốc</a:t>
            </a:r>
            <a:endParaRPr lang="vi-VN" sz="1600" b="1" kern="1200"/>
          </a:p>
        </p:txBody>
      </p:sp>
      <p:sp>
        <p:nvSpPr>
          <p:cNvPr id="10" name="Hexagon 9"/>
          <p:cNvSpPr/>
          <p:nvPr/>
        </p:nvSpPr>
        <p:spPr>
          <a:xfrm>
            <a:off x="6371225" y="5130691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Hexagon 10"/>
          <p:cNvSpPr/>
          <p:nvPr/>
        </p:nvSpPr>
        <p:spPr>
          <a:xfrm>
            <a:off x="6685250" y="4329593"/>
            <a:ext cx="2942287" cy="2525614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4935" r="-1025"/>
            </a:stretch>
          </a:blipFill>
          <a:ln>
            <a:solidFill>
              <a:srgbClr val="0070C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Hexagon 11"/>
          <p:cNvSpPr/>
          <p:nvPr/>
        </p:nvSpPr>
        <p:spPr>
          <a:xfrm>
            <a:off x="6319137" y="5575535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2282997" y="1918334"/>
            <a:ext cx="2674807" cy="2296013"/>
          </a:xfrm>
          <a:custGeom>
            <a:avLst/>
            <a:gdLst>
              <a:gd name="connsiteX0" fmla="*/ 0 w 2674807"/>
              <a:gd name="connsiteY0" fmla="*/ 1148007 h 2296013"/>
              <a:gd name="connsiteX1" fmla="*/ 574003 w 2674807"/>
              <a:gd name="connsiteY1" fmla="*/ 1 h 2296013"/>
              <a:gd name="connsiteX2" fmla="*/ 2100804 w 2674807"/>
              <a:gd name="connsiteY2" fmla="*/ 1 h 2296013"/>
              <a:gd name="connsiteX3" fmla="*/ 2674807 w 2674807"/>
              <a:gd name="connsiteY3" fmla="*/ 1148007 h 2296013"/>
              <a:gd name="connsiteX4" fmla="*/ 2100804 w 2674807"/>
              <a:gd name="connsiteY4" fmla="*/ 2296012 h 2296013"/>
              <a:gd name="connsiteX5" fmla="*/ 574003 w 2674807"/>
              <a:gd name="connsiteY5" fmla="*/ 2296012 h 2296013"/>
              <a:gd name="connsiteX6" fmla="*/ 0 w 2674807"/>
              <a:gd name="connsiteY6" fmla="*/ 1148007 h 22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807" h="2296013">
                <a:moveTo>
                  <a:pt x="0" y="1148007"/>
                </a:moveTo>
                <a:lnTo>
                  <a:pt x="574003" y="1"/>
                </a:lnTo>
                <a:lnTo>
                  <a:pt x="2100804" y="1"/>
                </a:lnTo>
                <a:lnTo>
                  <a:pt x="2674807" y="1148007"/>
                </a:lnTo>
                <a:lnTo>
                  <a:pt x="2100804" y="2296012"/>
                </a:lnTo>
                <a:lnTo>
                  <a:pt x="574003" y="2296012"/>
                </a:lnTo>
                <a:lnTo>
                  <a:pt x="0" y="114800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4235" tIns="375893" rIns="414235" bIns="37589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b="1" kern="1200" smtClean="0"/>
              <a:t>Có thể gây bệnh cảm lạnh thông thường cho đến những bệnh cảnh nặng như dịch SARS năm 2002, MERS- CoV 2014</a:t>
            </a:r>
            <a:endParaRPr lang="vi-VN" sz="1700" b="1" kern="1200"/>
          </a:p>
        </p:txBody>
      </p:sp>
      <p:sp>
        <p:nvSpPr>
          <p:cNvPr id="14" name="Hexagon 13"/>
          <p:cNvSpPr/>
          <p:nvPr/>
        </p:nvSpPr>
        <p:spPr>
          <a:xfrm>
            <a:off x="4091158" y="1965637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Hexagon 14"/>
          <p:cNvSpPr/>
          <p:nvPr/>
        </p:nvSpPr>
        <p:spPr>
          <a:xfrm>
            <a:off x="4660507" y="757042"/>
            <a:ext cx="2431640" cy="2087282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Hexagon 15"/>
          <p:cNvSpPr/>
          <p:nvPr/>
        </p:nvSpPr>
        <p:spPr>
          <a:xfrm>
            <a:off x="4711400" y="1645584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6818990" y="1914695"/>
            <a:ext cx="2674807" cy="2296013"/>
          </a:xfrm>
          <a:custGeom>
            <a:avLst/>
            <a:gdLst>
              <a:gd name="connsiteX0" fmla="*/ 0 w 2674807"/>
              <a:gd name="connsiteY0" fmla="*/ 1148007 h 2296013"/>
              <a:gd name="connsiteX1" fmla="*/ 574003 w 2674807"/>
              <a:gd name="connsiteY1" fmla="*/ 1 h 2296013"/>
              <a:gd name="connsiteX2" fmla="*/ 2100804 w 2674807"/>
              <a:gd name="connsiteY2" fmla="*/ 1 h 2296013"/>
              <a:gd name="connsiteX3" fmla="*/ 2674807 w 2674807"/>
              <a:gd name="connsiteY3" fmla="*/ 1148007 h 2296013"/>
              <a:gd name="connsiteX4" fmla="*/ 2100804 w 2674807"/>
              <a:gd name="connsiteY4" fmla="*/ 2296012 h 2296013"/>
              <a:gd name="connsiteX5" fmla="*/ 574003 w 2674807"/>
              <a:gd name="connsiteY5" fmla="*/ 2296012 h 2296013"/>
              <a:gd name="connsiteX6" fmla="*/ 0 w 2674807"/>
              <a:gd name="connsiteY6" fmla="*/ 1148007 h 22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807" h="2296013">
                <a:moveTo>
                  <a:pt x="0" y="1148007"/>
                </a:moveTo>
                <a:lnTo>
                  <a:pt x="574003" y="1"/>
                </a:lnTo>
                <a:lnTo>
                  <a:pt x="2100804" y="1"/>
                </a:lnTo>
                <a:lnTo>
                  <a:pt x="2674807" y="1148007"/>
                </a:lnTo>
                <a:lnTo>
                  <a:pt x="2100804" y="2296012"/>
                </a:lnTo>
                <a:lnTo>
                  <a:pt x="574003" y="2296012"/>
                </a:lnTo>
                <a:lnTo>
                  <a:pt x="0" y="1148007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4235" tIns="378433" rIns="414235" bIns="37843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err="1" smtClean="0">
                <a:ln>
                  <a:noFill/>
                </a:ln>
                <a:solidFill>
                  <a:sysClr val="windowText" lastClr="000000"/>
                </a:solidFill>
              </a:rPr>
              <a:t>nCoV</a:t>
            </a:r>
            <a:r>
              <a:rPr lang="en-US" sz="1800" b="1" kern="1200" dirty="0" smtClean="0">
                <a:ln>
                  <a:noFill/>
                </a:ln>
                <a:solidFill>
                  <a:sysClr val="windowText" lastClr="000000"/>
                </a:solidFill>
              </a:rPr>
              <a:t> 2019 </a:t>
            </a:r>
            <a:r>
              <a:rPr lang="en-US" sz="1800" b="1" kern="1200" dirty="0" smtClean="0">
                <a:ln>
                  <a:noFill/>
                </a:ln>
                <a:solidFill>
                  <a:srgbClr val="FF0000"/>
                </a:solidFill>
              </a:rPr>
              <a:t>KHÔNG</a:t>
            </a:r>
            <a:r>
              <a:rPr lang="en-US" sz="1800" b="1" kern="1200" dirty="0" smtClean="0">
                <a:ln>
                  <a:noFill/>
                </a:ln>
                <a:solidFill>
                  <a:sysClr val="windowText" lastClr="000000"/>
                </a:solidFill>
              </a:rPr>
              <a:t> </a:t>
            </a:r>
            <a:r>
              <a:rPr lang="en-US" sz="1800" b="1" kern="1200" dirty="0" err="1" smtClean="0">
                <a:ln>
                  <a:noFill/>
                </a:ln>
                <a:solidFill>
                  <a:sysClr val="windowText" lastClr="000000"/>
                </a:solidFill>
              </a:rPr>
              <a:t>phải</a:t>
            </a:r>
            <a:r>
              <a:rPr lang="en-US" sz="1800" b="1" kern="1200" dirty="0" smtClean="0">
                <a:ln>
                  <a:noFill/>
                </a:ln>
                <a:solidFill>
                  <a:sysClr val="windowText" lastClr="000000"/>
                </a:solidFill>
              </a:rPr>
              <a:t> </a:t>
            </a:r>
            <a:r>
              <a:rPr lang="en-US" sz="1800" b="1" kern="1200" dirty="0" err="1" smtClean="0">
                <a:ln>
                  <a:noFill/>
                </a:ln>
                <a:solidFill>
                  <a:sysClr val="windowText" lastClr="000000"/>
                </a:solidFill>
              </a:rPr>
              <a:t>là</a:t>
            </a:r>
            <a:r>
              <a:rPr lang="en-US" sz="1800" b="1" kern="1200" dirty="0" smtClean="0">
                <a:ln>
                  <a:noFill/>
                </a:ln>
                <a:solidFill>
                  <a:sysClr val="windowText" lastClr="000000"/>
                </a:solidFill>
              </a:rPr>
              <a:t> </a:t>
            </a:r>
            <a:r>
              <a:rPr lang="en-US" sz="1800" b="1" kern="1200" dirty="0" err="1" smtClean="0">
                <a:ln>
                  <a:noFill/>
                </a:ln>
                <a:solidFill>
                  <a:sysClr val="windowText" lastClr="000000"/>
                </a:solidFill>
              </a:rPr>
              <a:t>bệnh</a:t>
            </a:r>
            <a:r>
              <a:rPr lang="en-US" sz="1800" b="1" kern="1200" dirty="0" smtClean="0">
                <a:ln>
                  <a:noFill/>
                </a:ln>
                <a:solidFill>
                  <a:sysClr val="windowText" lastClr="000000"/>
                </a:solidFill>
              </a:rPr>
              <a:t> </a:t>
            </a:r>
            <a:r>
              <a:rPr lang="en-US" sz="1800" b="1" kern="1200" dirty="0" err="1" smtClean="0">
                <a:ln>
                  <a:noFill/>
                </a:ln>
                <a:solidFill>
                  <a:sysClr val="windowText" lastClr="000000"/>
                </a:solidFill>
              </a:rPr>
              <a:t>cúm</a:t>
            </a:r>
            <a:endParaRPr lang="vi-VN" sz="1800" b="1" kern="1200" dirty="0">
              <a:ln>
                <a:noFill/>
              </a:ln>
              <a:solidFill>
                <a:sysClr val="windowText" lastClr="000000"/>
              </a:solidFill>
            </a:endParaRPr>
          </a:p>
        </p:txBody>
      </p:sp>
      <p:sp>
        <p:nvSpPr>
          <p:cNvPr id="18" name="Hexagon 17"/>
          <p:cNvSpPr/>
          <p:nvPr/>
        </p:nvSpPr>
        <p:spPr>
          <a:xfrm>
            <a:off x="9119088" y="2928070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Hexagon 18"/>
          <p:cNvSpPr/>
          <p:nvPr/>
        </p:nvSpPr>
        <p:spPr>
          <a:xfrm>
            <a:off x="9108483" y="3021437"/>
            <a:ext cx="2674807" cy="2296013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866" t="22021" r="-188" b="19855"/>
            </a:stretch>
          </a:blipFill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Hexagon 19"/>
          <p:cNvSpPr/>
          <p:nvPr/>
        </p:nvSpPr>
        <p:spPr>
          <a:xfrm>
            <a:off x="9648158" y="3217346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91004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" t="2618" r="6391" b="40669"/>
          <a:stretch/>
        </p:blipFill>
        <p:spPr>
          <a:xfrm>
            <a:off x="3502326" y="207034"/>
            <a:ext cx="5227606" cy="6668220"/>
          </a:xfrm>
        </p:spPr>
      </p:pic>
    </p:spTree>
    <p:extLst>
      <p:ext uri="{BB962C8B-B14F-4D97-AF65-F5344CB8AC3E}">
        <p14:creationId xmlns:p14="http://schemas.microsoft.com/office/powerpoint/2010/main" val="80403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88" y="211756"/>
            <a:ext cx="6218819" cy="45550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000" dirty="0" err="1" smtClean="0"/>
              <a:t>Sự</a:t>
            </a:r>
            <a:r>
              <a:rPr lang="en-US" sz="4000" dirty="0" smtClean="0"/>
              <a:t> </a:t>
            </a:r>
            <a:r>
              <a:rPr lang="en-US" sz="4000" dirty="0" err="1" smtClean="0"/>
              <a:t>lây</a:t>
            </a:r>
            <a:r>
              <a:rPr lang="en-US" sz="4000" dirty="0" smtClean="0"/>
              <a:t> </a:t>
            </a:r>
            <a:r>
              <a:rPr lang="en-US" sz="4000" dirty="0" err="1" smtClean="0"/>
              <a:t>truyền</a:t>
            </a:r>
            <a:r>
              <a:rPr lang="en-US" sz="4000" dirty="0" smtClean="0"/>
              <a:t> </a:t>
            </a:r>
            <a:r>
              <a:rPr lang="en-US" sz="4000" dirty="0" err="1" smtClean="0"/>
              <a:t>của</a:t>
            </a:r>
            <a:r>
              <a:rPr lang="en-US" sz="4000" dirty="0" smtClean="0"/>
              <a:t> virus</a:t>
            </a:r>
            <a:endParaRPr lang="en-SG" sz="4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641559" y="535763"/>
            <a:ext cx="8696165" cy="5955957"/>
            <a:chOff x="2662069" y="1256546"/>
            <a:chExt cx="7523893" cy="5480450"/>
          </a:xfrm>
        </p:grpSpPr>
        <p:pic>
          <p:nvPicPr>
            <p:cNvPr id="13" name="Picture Placeholder 4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18" t="48436" r="20242" b="45440"/>
            <a:stretch/>
          </p:blipFill>
          <p:spPr>
            <a:xfrm>
              <a:off x="2866023" y="2373908"/>
              <a:ext cx="568408" cy="625246"/>
            </a:xfrm>
            <a:prstGeom prst="ellipse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2662069" y="1256546"/>
              <a:ext cx="7523893" cy="5480450"/>
              <a:chOff x="2687531" y="1448305"/>
              <a:chExt cx="7523893" cy="5480450"/>
            </a:xfrm>
          </p:grpSpPr>
          <p:graphicFrame>
            <p:nvGraphicFramePr>
              <p:cNvPr id="9" name="Diagram 8"/>
              <p:cNvGraphicFramePr/>
              <p:nvPr>
                <p:extLst>
                  <p:ext uri="{D42A27DB-BD31-4B8C-83A1-F6EECF244321}">
                    <p14:modId xmlns:p14="http://schemas.microsoft.com/office/powerpoint/2010/main" val="3521794948"/>
                  </p:ext>
                </p:extLst>
              </p:nvPr>
            </p:nvGraphicFramePr>
            <p:xfrm>
              <a:off x="2687531" y="1448305"/>
              <a:ext cx="7523893" cy="548045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pic>
            <p:nvPicPr>
              <p:cNvPr id="15" name="Picture Placeholder 4"/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918" t="48436" r="20242" b="45440"/>
              <a:stretch/>
            </p:blipFill>
            <p:spPr>
              <a:xfrm>
                <a:off x="6123704" y="2902484"/>
                <a:ext cx="325775" cy="358351"/>
              </a:xfrm>
              <a:prstGeom prst="ellipse">
                <a:avLst/>
              </a:prstGeom>
            </p:spPr>
          </p:pic>
        </p:grpSp>
        <p:pic>
          <p:nvPicPr>
            <p:cNvPr id="16" name="Picture Placeholder 4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18" t="48436" r="20242" b="45440"/>
            <a:stretch/>
          </p:blipFill>
          <p:spPr>
            <a:xfrm>
              <a:off x="6424016" y="5121646"/>
              <a:ext cx="355728" cy="391299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589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328"/>
            <a:ext cx="10515600" cy="1325563"/>
          </a:xfrm>
        </p:spPr>
        <p:txBody>
          <a:bodyPr/>
          <a:lstStyle/>
          <a:p>
            <a:r>
              <a:rPr lang="en-US" dirty="0" err="1" smtClean="0"/>
              <a:t>Nguồn</a:t>
            </a:r>
            <a:r>
              <a:rPr lang="en-US" dirty="0" smtClean="0"/>
              <a:t> </a:t>
            </a:r>
            <a:r>
              <a:rPr lang="en-US" dirty="0" err="1" smtClean="0"/>
              <a:t>lây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Nguy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endParaRPr lang="en-SG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29916"/>
              </p:ext>
            </p:extLst>
          </p:nvPr>
        </p:nvGraphicFramePr>
        <p:xfrm>
          <a:off x="838199" y="726109"/>
          <a:ext cx="10515600" cy="4685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06366" y="4716379"/>
            <a:ext cx="9914021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Vùng</a:t>
            </a:r>
            <a:r>
              <a:rPr lang="en-US" sz="2400" dirty="0" smtClean="0"/>
              <a:t> </a:t>
            </a:r>
            <a:r>
              <a:rPr lang="en-US" sz="2400" dirty="0" err="1" smtClean="0"/>
              <a:t>dịch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 smtClean="0"/>
              <a:t>quốc</a:t>
            </a:r>
            <a:r>
              <a:rPr lang="en-US" sz="2400" dirty="0" smtClean="0"/>
              <a:t> </a:t>
            </a:r>
            <a:r>
              <a:rPr lang="en-US" sz="2400" dirty="0" err="1" smtClean="0"/>
              <a:t>gia</a:t>
            </a:r>
            <a:r>
              <a:rPr lang="en-US" sz="2400" dirty="0" smtClean="0"/>
              <a:t> </a:t>
            </a:r>
            <a:r>
              <a:rPr lang="en-US" sz="2400" dirty="0" err="1" smtClean="0"/>
              <a:t>hoặc</a:t>
            </a:r>
            <a:r>
              <a:rPr lang="en-US" sz="2400" dirty="0" smtClean="0"/>
              <a:t> </a:t>
            </a:r>
            <a:r>
              <a:rPr lang="en-US" sz="2400" dirty="0" err="1" smtClean="0"/>
              <a:t>địa</a:t>
            </a:r>
            <a:r>
              <a:rPr lang="en-US" sz="2400" dirty="0" smtClean="0"/>
              <a:t> </a:t>
            </a:r>
            <a:r>
              <a:rPr lang="en-US" sz="2400" dirty="0" err="1" smtClean="0"/>
              <a:t>phương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lây</a:t>
            </a:r>
            <a:r>
              <a:rPr lang="en-US" sz="2400" dirty="0" smtClean="0"/>
              <a:t> </a:t>
            </a:r>
            <a:r>
              <a:rPr lang="en-US" sz="2400" dirty="0" err="1" smtClean="0"/>
              <a:t>nhiễm</a:t>
            </a:r>
            <a:r>
              <a:rPr lang="en-US" sz="2400" dirty="0" smtClean="0"/>
              <a:t> </a:t>
            </a:r>
            <a:r>
              <a:rPr lang="en-US" sz="2400" dirty="0" err="1" smtClean="0"/>
              <a:t>bệnh</a:t>
            </a:r>
            <a:r>
              <a:rPr lang="en-US" sz="2400" dirty="0" smtClean="0"/>
              <a:t>. </a:t>
            </a:r>
            <a:r>
              <a:rPr lang="en-US" sz="2400" dirty="0" err="1" smtClean="0"/>
              <a:t>Vùng</a:t>
            </a:r>
            <a:r>
              <a:rPr lang="en-US" sz="2400" dirty="0" smtClean="0"/>
              <a:t> </a:t>
            </a:r>
            <a:r>
              <a:rPr lang="en-US" sz="2400" dirty="0" err="1" smtClean="0"/>
              <a:t>dịch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thể</a:t>
            </a:r>
            <a:r>
              <a:rPr lang="en-US" sz="2400" dirty="0" smtClean="0"/>
              <a:t> </a:t>
            </a:r>
            <a:r>
              <a:rPr lang="en-US" sz="2400" dirty="0" err="1" smtClean="0"/>
              <a:t>thay</a:t>
            </a:r>
            <a:r>
              <a:rPr lang="en-US" sz="2400" dirty="0" smtClean="0"/>
              <a:t> </a:t>
            </a:r>
            <a:r>
              <a:rPr lang="en-US" sz="2400" dirty="0" err="1" smtClean="0"/>
              <a:t>đổi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tình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bệnh</a:t>
            </a:r>
            <a:r>
              <a:rPr lang="en-US" sz="2400" dirty="0"/>
              <a:t>.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34159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20" y="315311"/>
            <a:ext cx="5344510" cy="670034"/>
          </a:xfrm>
        </p:spPr>
        <p:txBody>
          <a:bodyPr/>
          <a:lstStyle/>
          <a:p>
            <a:r>
              <a:rPr lang="vi-VN"/>
              <a:t>Khả năng tồn tại của vi rút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7942" y="912764"/>
            <a:ext cx="3932237" cy="303143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vi-VN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/>
              <a:t>Tồn tại yếu ở môi trường trên 20 độ 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vi-VN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/>
              <a:t>Bị tiêu diệt bởi xà phòng, các chất </a:t>
            </a:r>
            <a:r>
              <a:rPr lang="vi-VN" sz="2400" smtClean="0"/>
              <a:t>tẩy rửa </a:t>
            </a:r>
            <a:r>
              <a:rPr lang="vi-VN" sz="2400"/>
              <a:t>thông thường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xfrm>
            <a:off x="3922155" y="3472339"/>
            <a:ext cx="4203927" cy="3385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123" y="3269828"/>
            <a:ext cx="3115262" cy="3639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762" y="53403"/>
            <a:ext cx="2653389" cy="3323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80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675</TotalTime>
  <Words>1851</Words>
  <Application>Microsoft Office PowerPoint</Application>
  <PresentationFormat>Custom</PresentationFormat>
  <Paragraphs>200</Paragraphs>
  <Slides>35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Phòng bệnh nCoV trong trường học</vt:lpstr>
      <vt:lpstr>PowerPoint Presentation</vt:lpstr>
      <vt:lpstr>PowerPoint Presentation</vt:lpstr>
      <vt:lpstr>Bản đồ ca xác định viêm hô hấp nCoV 2019</vt:lpstr>
      <vt:lpstr>Vi rút Corona là gì? nCoV 2019 là gì?</vt:lpstr>
      <vt:lpstr>PowerPoint Presentation</vt:lpstr>
      <vt:lpstr>Sự lây truyền của virus</vt:lpstr>
      <vt:lpstr>Nguồn lây &amp; Nguy cơ bị bệnh</vt:lpstr>
      <vt:lpstr>Khả năng tồn tại của vi rút</vt:lpstr>
      <vt:lpstr>Phòng bệnh</vt:lpstr>
      <vt:lpstr>Rửa tay vào những thời điểm nào</vt:lpstr>
      <vt:lpstr>PowerPoint Presentation</vt:lpstr>
      <vt:lpstr>Vệ sinh khi bị ho, hắt hơi</vt:lpstr>
      <vt:lpstr>Đeo khẩu trang như thế nào là đúng cách?</vt:lpstr>
      <vt:lpstr>PowerPoint Presentation</vt:lpstr>
      <vt:lpstr>Những việc cần làm </vt:lpstr>
      <vt:lpstr>Khi học sinh đến trường </vt:lpstr>
      <vt:lpstr>Hạn chế nguồn lây</vt:lpstr>
      <vt:lpstr>Tổ chức phát hiện cách ly sớm (áp dụng cho tất cả BTN nao gồm cả nCoV)</vt:lpstr>
      <vt:lpstr>Tổ chức phát hiện cách ly sớm (tt)</vt:lpstr>
      <vt:lpstr>Hãy tạo thói quen cho học sinh rửa tay  thường xuyên trong ngày</vt:lpstr>
      <vt:lpstr>PowerPoint Presentation</vt:lpstr>
      <vt:lpstr>PowerPoint Presentation</vt:lpstr>
      <vt:lpstr>PowerPoint Presentation</vt:lpstr>
      <vt:lpstr>Vệ sinh, khử khuẩn vệ sinh môi trường</vt:lpstr>
      <vt:lpstr>Nhận xét về vệ sinh khử khuẩn</vt:lpstr>
      <vt:lpstr>PowerPoint Presentation</vt:lpstr>
      <vt:lpstr>Làm sạch hàng ngày</vt:lpstr>
      <vt:lpstr>Khử khuẩn cuối tuần</vt:lpstr>
      <vt:lpstr>Khử khuẩn vật dụng, đồ chơi</vt:lpstr>
      <vt:lpstr>Sử dụng 2 xô trong lau chùi bề mặt</vt:lpstr>
      <vt:lpstr>Vệ sinh môi trường</vt:lpstr>
      <vt:lpstr>Một số nội dung truyền thông</vt:lpstr>
      <vt:lpstr>Báo cáo BTN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bệnh nCoV trong trường học</dc:title>
  <dc:creator>394V162</dc:creator>
  <cp:lastModifiedBy>Windows User</cp:lastModifiedBy>
  <cp:revision>55</cp:revision>
  <dcterms:created xsi:type="dcterms:W3CDTF">2020-02-04T16:09:43Z</dcterms:created>
  <dcterms:modified xsi:type="dcterms:W3CDTF">2020-02-06T04:02:31Z</dcterms:modified>
</cp:coreProperties>
</file>